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Dandois-Fafard" initials="MD" lastIdx="2" clrIdx="0">
    <p:extLst>
      <p:ext uri="{19B8F6BF-5375-455C-9EA6-DF929625EA0E}">
        <p15:presenceInfo xmlns:p15="http://schemas.microsoft.com/office/powerpoint/2012/main" userId="Maxine Dandois-Faf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9E"/>
    <a:srgbClr val="00AECC"/>
    <a:srgbClr val="FF0000"/>
    <a:srgbClr val="CC0000"/>
    <a:srgbClr val="FFF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3979" autoAdjust="0"/>
  </p:normalViewPr>
  <p:slideViewPr>
    <p:cSldViewPr showGuides="1">
      <p:cViewPr varScale="1">
        <p:scale>
          <a:sx n="107" d="100"/>
          <a:sy n="107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1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90206-B298-4C6A-AEA8-0E45EE1CAAB0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209848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nl-BE" noProof="0" smtClean="0"/>
              <a:t>Cliquez pour modifier les styles du texte du masque</a:t>
            </a:r>
          </a:p>
          <a:p>
            <a:pPr lvl="1"/>
            <a:r>
              <a:rPr lang="fr-FR" altLang="nl-BE" noProof="0" smtClean="0"/>
              <a:t>Deuxième niveau</a:t>
            </a:r>
          </a:p>
          <a:p>
            <a:pPr lvl="2"/>
            <a:r>
              <a:rPr lang="fr-FR" altLang="nl-BE" noProof="0" smtClean="0"/>
              <a:t>Troisième niveau</a:t>
            </a:r>
          </a:p>
          <a:p>
            <a:pPr lvl="3"/>
            <a:r>
              <a:rPr lang="fr-FR" altLang="nl-BE" noProof="0" smtClean="0"/>
              <a:t>Quatrième niveau</a:t>
            </a:r>
          </a:p>
          <a:p>
            <a:pPr lvl="4"/>
            <a:r>
              <a:rPr lang="fr-FR" altLang="nl-BE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98014-9AB1-4140-A281-F0B73C876A6D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5948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3215" y="1844824"/>
            <a:ext cx="5792787" cy="927100"/>
          </a:xfrm>
        </p:spPr>
        <p:txBody>
          <a:bodyPr lIns="0" tIns="0" rIns="0" bIns="0"/>
          <a:lstStyle>
            <a:lvl1pPr algn="r">
              <a:defRPr>
                <a:solidFill>
                  <a:srgbClr val="00749E"/>
                </a:solidFill>
              </a:defRPr>
            </a:lvl1pPr>
          </a:lstStyle>
          <a:p>
            <a:pPr lvl="0"/>
            <a:r>
              <a:rPr lang="fr-CA" altLang="nl-BE" noProof="0" dirty="0" smtClean="0"/>
              <a:t>Titre de la présentation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284984"/>
            <a:ext cx="5767858" cy="40011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CA" noProof="0" dirty="0" smtClean="0"/>
              <a:t>Auteurs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23530" y="3933057"/>
            <a:ext cx="5790356" cy="338554"/>
          </a:xfrm>
        </p:spPr>
        <p:txBody>
          <a:bodyPr/>
          <a:lstStyle>
            <a:lvl1pPr marL="0" marR="0" indent="0" algn="r" defTabSz="91437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A" altLang="nl-BE" noProof="0" dirty="0" smtClean="0"/>
              <a:t>Nom de la conférence, lieu, date, année</a:t>
            </a: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6704715"/>
            <a:ext cx="6102000" cy="180000"/>
          </a:xfrm>
          <a:prstGeom prst="rect">
            <a:avLst/>
          </a:prstGeom>
          <a:solidFill>
            <a:srgbClr val="00AE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6120504" y="6705384"/>
            <a:ext cx="3024000" cy="180000"/>
          </a:xfrm>
          <a:prstGeom prst="rect">
            <a:avLst/>
          </a:prstGeom>
          <a:solidFill>
            <a:srgbClr val="0074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423" y="5432744"/>
            <a:ext cx="2535353" cy="11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39"/>
            <a:ext cx="8418512" cy="1508105"/>
          </a:xfrm>
        </p:spPr>
        <p:txBody>
          <a:bodyPr/>
          <a:lstStyle>
            <a:lvl1pPr marL="269868" indent="-269868">
              <a:buFontTx/>
              <a:buBlip>
                <a:blip r:embed="rId2"/>
              </a:buBlip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3888" y="6427788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92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39"/>
            <a:ext cx="8418512" cy="1508105"/>
          </a:xfrm>
        </p:spPr>
        <p:txBody>
          <a:bodyPr/>
          <a:lstStyle>
            <a:lvl1pPr marL="161921" indent="-161921">
              <a:buFontTx/>
              <a:buBlip>
                <a:blip r:embed="rId2"/>
              </a:buBlip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1" y="6407751"/>
            <a:ext cx="3240087" cy="261610"/>
          </a:xfrm>
        </p:spPr>
        <p:txBody>
          <a:bodyPr/>
          <a:lstStyle>
            <a:lvl1pPr marL="0" marR="0" indent="0" algn="l" defTabSz="91437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>
              <a:defRPr/>
            </a:pPr>
            <a:r>
              <a:rPr lang="fr-CA" kern="1200" noProof="0" dirty="0" smtClean="0"/>
              <a:t>© Auteur, année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3888" y="6427788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567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167219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38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1392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58990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05364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74664" y="1341440"/>
            <a:ext cx="8418512" cy="1154419"/>
          </a:xfrm>
        </p:spPr>
        <p:txBody>
          <a:bodyPr/>
          <a:lstStyle>
            <a:lvl1pPr marL="202402" indent="-202402">
              <a:buFontTx/>
              <a:buBlip>
                <a:blip r:embed="rId2"/>
              </a:buBlip>
              <a:defRPr sz="1500"/>
            </a:lvl1pPr>
            <a:lvl2pPr>
              <a:defRPr sz="1351"/>
            </a:lvl2pPr>
            <a:lvl3pPr>
              <a:defRPr sz="1200"/>
            </a:lvl3pPr>
            <a:lvl4pPr>
              <a:defRPr sz="1051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264" y="6309320"/>
            <a:ext cx="6858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68820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4" y="381000"/>
            <a:ext cx="8418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nl-BE" noProof="0" dirty="0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4" y="1341442"/>
            <a:ext cx="8418512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nl-BE" noProof="0" dirty="0" smtClean="0"/>
              <a:t>Cliquez pour modifier les styles du texte du masque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-270488" y="6412116"/>
            <a:ext cx="720000" cy="180000"/>
          </a:xfrm>
          <a:prstGeom prst="rect">
            <a:avLst/>
          </a:prstGeom>
          <a:solidFill>
            <a:srgbClr val="00749E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 rot="16200000">
            <a:off x="-2972997" y="2972999"/>
            <a:ext cx="6125506" cy="179512"/>
          </a:xfrm>
          <a:prstGeom prst="rect">
            <a:avLst/>
          </a:prstGeom>
          <a:solidFill>
            <a:srgbClr val="00AECC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72" y="6142116"/>
            <a:ext cx="1459608" cy="670468"/>
          </a:xfrm>
          <a:prstGeom prst="rect">
            <a:avLst/>
          </a:prstGeom>
        </p:spPr>
      </p:pic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568445" y="6402339"/>
            <a:ext cx="501681" cy="359405"/>
          </a:xfrm>
          <a:prstGeom prst="rect">
            <a:avLst/>
          </a:prstGeom>
          <a:ln/>
        </p:spPr>
        <p:txBody>
          <a:bodyPr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  <p:sp>
        <p:nvSpPr>
          <p:cNvPr id="10" name="Espace réservé du texte 6"/>
          <p:cNvSpPr txBox="1">
            <a:spLocks/>
          </p:cNvSpPr>
          <p:nvPr userDrawn="1"/>
        </p:nvSpPr>
        <p:spPr>
          <a:xfrm>
            <a:off x="1691680" y="6402339"/>
            <a:ext cx="2430065" cy="26161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8000" indent="-155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838200" indent="-139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181100" indent="-1524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511300" indent="-139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 marL="19685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4257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8829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3401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fr-CA" sz="1100" kern="1200" dirty="0" smtClean="0"/>
              <a:t>© Auteur, année</a:t>
            </a:r>
          </a:p>
        </p:txBody>
      </p:sp>
    </p:spTree>
    <p:extLst>
      <p:ext uri="{BB962C8B-B14F-4D97-AF65-F5344CB8AC3E}">
        <p14:creationId xmlns:p14="http://schemas.microsoft.com/office/powerpoint/2010/main" val="5003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6" r:id="rId2"/>
    <p:sldLayoutId id="2147483770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1" indent="-161921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07987" indent="-155571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838179" indent="-139697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181070" indent="-152396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1511262" indent="-139697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1968451" indent="-139697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639" indent="-139697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828" indent="-139697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016" indent="-139697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6E1C8-ED02-448E-A585-5D4B9034BC78}" type="slidenum">
              <a:rPr lang="fr-CA" altLang="nl-BE" noProof="0" smtClean="0"/>
              <a:pPr>
                <a:defRPr/>
              </a:pPr>
              <a:t>2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3517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abarit_modelEAU_2016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Times</vt:lpstr>
      <vt:lpstr>Verdana</vt:lpstr>
      <vt:lpstr>1_Gabarit_modelEAU_2016</vt:lpstr>
      <vt:lpstr>Présentation PowerPoint</vt:lpstr>
      <vt:lpstr>Présentation PowerPoint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Maxine Dandois-Fafard</cp:lastModifiedBy>
  <cp:revision>182</cp:revision>
  <cp:lastPrinted>2004-04-30T14:02:18Z</cp:lastPrinted>
  <dcterms:created xsi:type="dcterms:W3CDTF">2004-04-30T14:59:24Z</dcterms:created>
  <dcterms:modified xsi:type="dcterms:W3CDTF">2018-02-22T14:29:46Z</dcterms:modified>
</cp:coreProperties>
</file>