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30267275" cy="42794238"/>
  <p:notesSz cx="7099300" cy="10234613"/>
  <p:defaultTextStyle>
    <a:defPPr>
      <a:defRPr lang="en-GB"/>
    </a:defPPr>
    <a:lvl1pPr algn="l" rtl="0" eaLnBrk="0" fontAlgn="base" hangingPunct="0">
      <a:spcBef>
        <a:spcPct val="0"/>
      </a:spcBef>
      <a:spcAft>
        <a:spcPct val="0"/>
      </a:spcAft>
      <a:defRPr sz="2199" kern="1200">
        <a:solidFill>
          <a:schemeClr val="tx1"/>
        </a:solidFill>
        <a:latin typeface="Arial" charset="0"/>
        <a:ea typeface="+mn-ea"/>
        <a:cs typeface="+mn-cs"/>
      </a:defRPr>
    </a:lvl1pPr>
    <a:lvl2pPr marL="456993" algn="l" rtl="0" eaLnBrk="0" fontAlgn="base" hangingPunct="0">
      <a:spcBef>
        <a:spcPct val="0"/>
      </a:spcBef>
      <a:spcAft>
        <a:spcPct val="0"/>
      </a:spcAft>
      <a:defRPr sz="2199" kern="1200">
        <a:solidFill>
          <a:schemeClr val="tx1"/>
        </a:solidFill>
        <a:latin typeface="Arial" charset="0"/>
        <a:ea typeface="+mn-ea"/>
        <a:cs typeface="+mn-cs"/>
      </a:defRPr>
    </a:lvl2pPr>
    <a:lvl3pPr marL="913986" algn="l" rtl="0" eaLnBrk="0" fontAlgn="base" hangingPunct="0">
      <a:spcBef>
        <a:spcPct val="0"/>
      </a:spcBef>
      <a:spcAft>
        <a:spcPct val="0"/>
      </a:spcAft>
      <a:defRPr sz="2199" kern="1200">
        <a:solidFill>
          <a:schemeClr val="tx1"/>
        </a:solidFill>
        <a:latin typeface="Arial" charset="0"/>
        <a:ea typeface="+mn-ea"/>
        <a:cs typeface="+mn-cs"/>
      </a:defRPr>
    </a:lvl3pPr>
    <a:lvl4pPr marL="1370979" algn="l" rtl="0" eaLnBrk="0" fontAlgn="base" hangingPunct="0">
      <a:spcBef>
        <a:spcPct val="0"/>
      </a:spcBef>
      <a:spcAft>
        <a:spcPct val="0"/>
      </a:spcAft>
      <a:defRPr sz="2199" kern="1200">
        <a:solidFill>
          <a:schemeClr val="tx1"/>
        </a:solidFill>
        <a:latin typeface="Arial" charset="0"/>
        <a:ea typeface="+mn-ea"/>
        <a:cs typeface="+mn-cs"/>
      </a:defRPr>
    </a:lvl4pPr>
    <a:lvl5pPr marL="1827973" algn="l" rtl="0" eaLnBrk="0" fontAlgn="base" hangingPunct="0">
      <a:spcBef>
        <a:spcPct val="0"/>
      </a:spcBef>
      <a:spcAft>
        <a:spcPct val="0"/>
      </a:spcAft>
      <a:defRPr sz="2199" kern="1200">
        <a:solidFill>
          <a:schemeClr val="tx1"/>
        </a:solidFill>
        <a:latin typeface="Arial" charset="0"/>
        <a:ea typeface="+mn-ea"/>
        <a:cs typeface="+mn-cs"/>
      </a:defRPr>
    </a:lvl5pPr>
    <a:lvl6pPr marL="2284966" algn="l" defTabSz="913986" rtl="0" eaLnBrk="1" latinLnBrk="0" hangingPunct="1">
      <a:defRPr sz="2199" kern="1200">
        <a:solidFill>
          <a:schemeClr val="tx1"/>
        </a:solidFill>
        <a:latin typeface="Arial" charset="0"/>
        <a:ea typeface="+mn-ea"/>
        <a:cs typeface="+mn-cs"/>
      </a:defRPr>
    </a:lvl6pPr>
    <a:lvl7pPr marL="2741959" algn="l" defTabSz="913986" rtl="0" eaLnBrk="1" latinLnBrk="0" hangingPunct="1">
      <a:defRPr sz="2199" kern="1200">
        <a:solidFill>
          <a:schemeClr val="tx1"/>
        </a:solidFill>
        <a:latin typeface="Arial" charset="0"/>
        <a:ea typeface="+mn-ea"/>
        <a:cs typeface="+mn-cs"/>
      </a:defRPr>
    </a:lvl7pPr>
    <a:lvl8pPr marL="3198952" algn="l" defTabSz="913986" rtl="0" eaLnBrk="1" latinLnBrk="0" hangingPunct="1">
      <a:defRPr sz="2199" kern="1200">
        <a:solidFill>
          <a:schemeClr val="tx1"/>
        </a:solidFill>
        <a:latin typeface="Arial" charset="0"/>
        <a:ea typeface="+mn-ea"/>
        <a:cs typeface="+mn-cs"/>
      </a:defRPr>
    </a:lvl8pPr>
    <a:lvl9pPr marL="3655945" algn="l" defTabSz="913986" rtl="0" eaLnBrk="1" latinLnBrk="0" hangingPunct="1">
      <a:defRPr sz="2199"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3479" userDrawn="1">
          <p15:clr>
            <a:srgbClr val="A4A3A4"/>
          </p15:clr>
        </p15:guide>
        <p15:guide id="2" pos="9533" userDrawn="1">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3C75"/>
    <a:srgbClr val="487EB0"/>
    <a:srgbClr val="55EFC4"/>
    <a:srgbClr val="00B894"/>
    <a:srgbClr val="00CEC9"/>
    <a:srgbClr val="F1F6F7"/>
    <a:srgbClr val="EAEAF6"/>
    <a:srgbClr val="40739E"/>
    <a:srgbClr val="0984E3"/>
    <a:srgbClr val="54A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73" autoAdjust="0"/>
    <p:restoredTop sz="95332" autoAdjust="0"/>
  </p:normalViewPr>
  <p:slideViewPr>
    <p:cSldViewPr>
      <p:cViewPr varScale="1">
        <p:scale>
          <a:sx n="17" d="100"/>
          <a:sy n="17" d="100"/>
        </p:scale>
        <p:origin x="2940" y="162"/>
      </p:cViewPr>
      <p:guideLst>
        <p:guide orient="horz" pos="13479"/>
        <p:guide pos="9533"/>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02" d="100"/>
          <a:sy n="102" d="100"/>
        </p:scale>
        <p:origin x="3248" y="200"/>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4988" cy="512763"/>
          </a:xfrm>
          <a:prstGeom prst="rect">
            <a:avLst/>
          </a:prstGeom>
        </p:spPr>
        <p:txBody>
          <a:bodyPr vert="horz" lIns="95500" tIns="47750" rIns="95500" bIns="47750" rtlCol="0"/>
          <a:lstStyle>
            <a:lvl1pPr algn="l">
              <a:defRPr sz="1300"/>
            </a:lvl1pPr>
          </a:lstStyle>
          <a:p>
            <a:pPr>
              <a:defRPr/>
            </a:pPr>
            <a:endParaRPr lang="nl-BE"/>
          </a:p>
        </p:txBody>
      </p:sp>
      <p:sp>
        <p:nvSpPr>
          <p:cNvPr id="3" name="Date Placeholder 2"/>
          <p:cNvSpPr>
            <a:spLocks noGrp="1"/>
          </p:cNvSpPr>
          <p:nvPr>
            <p:ph type="dt" sz="quarter" idx="1"/>
          </p:nvPr>
        </p:nvSpPr>
        <p:spPr>
          <a:xfrm>
            <a:off x="4022725" y="0"/>
            <a:ext cx="3074988" cy="512763"/>
          </a:xfrm>
          <a:prstGeom prst="rect">
            <a:avLst/>
          </a:prstGeom>
        </p:spPr>
        <p:txBody>
          <a:bodyPr vert="horz" lIns="95500" tIns="47750" rIns="95500" bIns="47750" rtlCol="0"/>
          <a:lstStyle>
            <a:lvl1pPr algn="r">
              <a:defRPr sz="1300"/>
            </a:lvl1pPr>
          </a:lstStyle>
          <a:p>
            <a:pPr>
              <a:defRPr/>
            </a:pPr>
            <a:fld id="{95C165DD-1442-408C-9D93-6F31A34E04D6}" type="datetimeFigureOut">
              <a:rPr lang="nl-BE"/>
              <a:pPr>
                <a:defRPr/>
              </a:pPr>
              <a:t>15/10/2019</a:t>
            </a:fld>
            <a:endParaRPr lang="nl-BE"/>
          </a:p>
        </p:txBody>
      </p:sp>
      <p:sp>
        <p:nvSpPr>
          <p:cNvPr id="4" name="Footer Placeholder 3"/>
          <p:cNvSpPr>
            <a:spLocks noGrp="1"/>
          </p:cNvSpPr>
          <p:nvPr>
            <p:ph type="ftr" sz="quarter" idx="2"/>
          </p:nvPr>
        </p:nvSpPr>
        <p:spPr>
          <a:xfrm>
            <a:off x="0" y="9720263"/>
            <a:ext cx="3074988" cy="512762"/>
          </a:xfrm>
          <a:prstGeom prst="rect">
            <a:avLst/>
          </a:prstGeom>
        </p:spPr>
        <p:txBody>
          <a:bodyPr vert="horz" lIns="95500" tIns="47750" rIns="95500" bIns="47750" rtlCol="0" anchor="b"/>
          <a:lstStyle>
            <a:lvl1pPr algn="l">
              <a:defRPr sz="1300"/>
            </a:lvl1pPr>
          </a:lstStyle>
          <a:p>
            <a:pPr>
              <a:defRPr/>
            </a:pPr>
            <a:endParaRPr lang="nl-BE"/>
          </a:p>
        </p:txBody>
      </p:sp>
      <p:sp>
        <p:nvSpPr>
          <p:cNvPr id="5" name="Slide Number Placeholder 4"/>
          <p:cNvSpPr>
            <a:spLocks noGrp="1"/>
          </p:cNvSpPr>
          <p:nvPr>
            <p:ph type="sldNum" sz="quarter" idx="3"/>
          </p:nvPr>
        </p:nvSpPr>
        <p:spPr>
          <a:xfrm>
            <a:off x="4022725" y="9720263"/>
            <a:ext cx="3074988" cy="512762"/>
          </a:xfrm>
          <a:prstGeom prst="rect">
            <a:avLst/>
          </a:prstGeom>
        </p:spPr>
        <p:txBody>
          <a:bodyPr vert="horz" lIns="95500" tIns="47750" rIns="95500" bIns="47750" rtlCol="0" anchor="b"/>
          <a:lstStyle>
            <a:lvl1pPr algn="r">
              <a:defRPr sz="1300"/>
            </a:lvl1pPr>
          </a:lstStyle>
          <a:p>
            <a:pPr>
              <a:defRPr/>
            </a:pPr>
            <a:fld id="{CC52A446-FA37-43BD-A3A9-A8265E0EA1EC}" type="slidenum">
              <a:rPr lang="nl-BE"/>
              <a:pPr>
                <a:defRPr/>
              </a:pPr>
              <a:t>‹N°›</a:t>
            </a:fld>
            <a:endParaRPr lang="nl-B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4988" cy="512763"/>
          </a:xfrm>
          <a:prstGeom prst="rect">
            <a:avLst/>
          </a:prstGeom>
        </p:spPr>
        <p:txBody>
          <a:bodyPr vert="horz" lIns="95500" tIns="47750" rIns="95500" bIns="47750" rtlCol="0"/>
          <a:lstStyle>
            <a:lvl1pPr algn="l">
              <a:defRPr sz="1300"/>
            </a:lvl1pPr>
          </a:lstStyle>
          <a:p>
            <a:pPr>
              <a:defRPr/>
            </a:pPr>
            <a:endParaRPr lang="nl-BE"/>
          </a:p>
        </p:txBody>
      </p:sp>
      <p:sp>
        <p:nvSpPr>
          <p:cNvPr id="3" name="Date Placeholder 2"/>
          <p:cNvSpPr>
            <a:spLocks noGrp="1"/>
          </p:cNvSpPr>
          <p:nvPr>
            <p:ph type="dt" idx="1"/>
          </p:nvPr>
        </p:nvSpPr>
        <p:spPr>
          <a:xfrm>
            <a:off x="4022725" y="0"/>
            <a:ext cx="3074988" cy="512763"/>
          </a:xfrm>
          <a:prstGeom prst="rect">
            <a:avLst/>
          </a:prstGeom>
        </p:spPr>
        <p:txBody>
          <a:bodyPr vert="horz" lIns="95500" tIns="47750" rIns="95500" bIns="47750" rtlCol="0"/>
          <a:lstStyle>
            <a:lvl1pPr algn="r">
              <a:defRPr sz="1300"/>
            </a:lvl1pPr>
          </a:lstStyle>
          <a:p>
            <a:pPr>
              <a:defRPr/>
            </a:pPr>
            <a:fld id="{6E4B403D-CE84-414A-A834-F737F4A0266C}" type="datetimeFigureOut">
              <a:rPr lang="nl-BE"/>
              <a:pPr>
                <a:defRPr/>
              </a:pPr>
              <a:t>15/10/2019</a:t>
            </a:fld>
            <a:endParaRPr lang="nl-BE"/>
          </a:p>
        </p:txBody>
      </p:sp>
      <p:sp>
        <p:nvSpPr>
          <p:cNvPr id="4" name="Slide Image Placeholder 3"/>
          <p:cNvSpPr>
            <a:spLocks noGrp="1" noRot="1" noChangeAspect="1"/>
          </p:cNvSpPr>
          <p:nvPr>
            <p:ph type="sldImg" idx="2"/>
          </p:nvPr>
        </p:nvSpPr>
        <p:spPr>
          <a:xfrm>
            <a:off x="2192338" y="768350"/>
            <a:ext cx="2714625" cy="3836988"/>
          </a:xfrm>
          <a:prstGeom prst="rect">
            <a:avLst/>
          </a:prstGeom>
          <a:noFill/>
          <a:ln w="12700">
            <a:solidFill>
              <a:prstClr val="black"/>
            </a:solidFill>
          </a:ln>
        </p:spPr>
        <p:txBody>
          <a:bodyPr vert="horz" lIns="95500" tIns="47750" rIns="95500" bIns="47750" rtlCol="0" anchor="ctr"/>
          <a:lstStyle/>
          <a:p>
            <a:pPr lvl="0"/>
            <a:endParaRPr lang="nl-BE" noProof="0"/>
          </a:p>
        </p:txBody>
      </p:sp>
      <p:sp>
        <p:nvSpPr>
          <p:cNvPr id="5" name="Notes Placeholder 4"/>
          <p:cNvSpPr>
            <a:spLocks noGrp="1"/>
          </p:cNvSpPr>
          <p:nvPr>
            <p:ph type="body" sz="quarter" idx="3"/>
          </p:nvPr>
        </p:nvSpPr>
        <p:spPr>
          <a:xfrm>
            <a:off x="709613" y="4860925"/>
            <a:ext cx="5680075" cy="4605338"/>
          </a:xfrm>
          <a:prstGeom prst="rect">
            <a:avLst/>
          </a:prstGeom>
        </p:spPr>
        <p:txBody>
          <a:bodyPr vert="horz" lIns="95500" tIns="47750" rIns="95500" bIns="4775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nl-BE" noProof="0"/>
          </a:p>
        </p:txBody>
      </p:sp>
      <p:sp>
        <p:nvSpPr>
          <p:cNvPr id="6" name="Footer Placeholder 5"/>
          <p:cNvSpPr>
            <a:spLocks noGrp="1"/>
          </p:cNvSpPr>
          <p:nvPr>
            <p:ph type="ftr" sz="quarter" idx="4"/>
          </p:nvPr>
        </p:nvSpPr>
        <p:spPr>
          <a:xfrm>
            <a:off x="0" y="9720263"/>
            <a:ext cx="3074988" cy="512762"/>
          </a:xfrm>
          <a:prstGeom prst="rect">
            <a:avLst/>
          </a:prstGeom>
        </p:spPr>
        <p:txBody>
          <a:bodyPr vert="horz" lIns="95500" tIns="47750" rIns="95500" bIns="47750" rtlCol="0" anchor="b"/>
          <a:lstStyle>
            <a:lvl1pPr algn="l">
              <a:defRPr sz="1300"/>
            </a:lvl1pPr>
          </a:lstStyle>
          <a:p>
            <a:pPr>
              <a:defRPr/>
            </a:pPr>
            <a:endParaRPr lang="nl-BE"/>
          </a:p>
        </p:txBody>
      </p:sp>
      <p:sp>
        <p:nvSpPr>
          <p:cNvPr id="7" name="Slide Number Placeholder 6"/>
          <p:cNvSpPr>
            <a:spLocks noGrp="1"/>
          </p:cNvSpPr>
          <p:nvPr>
            <p:ph type="sldNum" sz="quarter" idx="5"/>
          </p:nvPr>
        </p:nvSpPr>
        <p:spPr>
          <a:xfrm>
            <a:off x="4022725" y="9720263"/>
            <a:ext cx="3074988" cy="512762"/>
          </a:xfrm>
          <a:prstGeom prst="rect">
            <a:avLst/>
          </a:prstGeom>
        </p:spPr>
        <p:txBody>
          <a:bodyPr vert="horz" lIns="95500" tIns="47750" rIns="95500" bIns="47750" rtlCol="0" anchor="b"/>
          <a:lstStyle>
            <a:lvl1pPr algn="r">
              <a:defRPr sz="1300"/>
            </a:lvl1pPr>
          </a:lstStyle>
          <a:p>
            <a:pPr>
              <a:defRPr/>
            </a:pPr>
            <a:fld id="{7AFFAE5D-2795-4705-B893-C55D013F27C2}" type="slidenum">
              <a:rPr lang="nl-BE"/>
              <a:pPr>
                <a:defRPr/>
              </a:pPr>
              <a:t>‹N°›</a:t>
            </a:fld>
            <a:endParaRPr lang="nl-B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99" kern="1200">
        <a:solidFill>
          <a:schemeClr val="tx1"/>
        </a:solidFill>
        <a:latin typeface="+mn-lt"/>
        <a:ea typeface="+mn-ea"/>
        <a:cs typeface="+mn-cs"/>
      </a:defRPr>
    </a:lvl1pPr>
    <a:lvl2pPr marL="456993" algn="l" rtl="0" eaLnBrk="0" fontAlgn="base" hangingPunct="0">
      <a:spcBef>
        <a:spcPct val="30000"/>
      </a:spcBef>
      <a:spcAft>
        <a:spcPct val="0"/>
      </a:spcAft>
      <a:defRPr sz="1199" kern="1200">
        <a:solidFill>
          <a:schemeClr val="tx1"/>
        </a:solidFill>
        <a:latin typeface="+mn-lt"/>
        <a:ea typeface="+mn-ea"/>
        <a:cs typeface="+mn-cs"/>
      </a:defRPr>
    </a:lvl2pPr>
    <a:lvl3pPr marL="913986" algn="l" rtl="0" eaLnBrk="0" fontAlgn="base" hangingPunct="0">
      <a:spcBef>
        <a:spcPct val="30000"/>
      </a:spcBef>
      <a:spcAft>
        <a:spcPct val="0"/>
      </a:spcAft>
      <a:defRPr sz="1199" kern="1200">
        <a:solidFill>
          <a:schemeClr val="tx1"/>
        </a:solidFill>
        <a:latin typeface="+mn-lt"/>
        <a:ea typeface="+mn-ea"/>
        <a:cs typeface="+mn-cs"/>
      </a:defRPr>
    </a:lvl3pPr>
    <a:lvl4pPr marL="1370979" algn="l" rtl="0" eaLnBrk="0" fontAlgn="base" hangingPunct="0">
      <a:spcBef>
        <a:spcPct val="30000"/>
      </a:spcBef>
      <a:spcAft>
        <a:spcPct val="0"/>
      </a:spcAft>
      <a:defRPr sz="1199" kern="1200">
        <a:solidFill>
          <a:schemeClr val="tx1"/>
        </a:solidFill>
        <a:latin typeface="+mn-lt"/>
        <a:ea typeface="+mn-ea"/>
        <a:cs typeface="+mn-cs"/>
      </a:defRPr>
    </a:lvl4pPr>
    <a:lvl5pPr marL="1827973" algn="l" rtl="0" eaLnBrk="0" fontAlgn="base" hangingPunct="0">
      <a:spcBef>
        <a:spcPct val="30000"/>
      </a:spcBef>
      <a:spcAft>
        <a:spcPct val="0"/>
      </a:spcAft>
      <a:defRPr sz="1199" kern="1200">
        <a:solidFill>
          <a:schemeClr val="tx1"/>
        </a:solidFill>
        <a:latin typeface="+mn-lt"/>
        <a:ea typeface="+mn-ea"/>
        <a:cs typeface="+mn-cs"/>
      </a:defRPr>
    </a:lvl5pPr>
    <a:lvl6pPr marL="2284966" algn="l" defTabSz="913986" rtl="0" eaLnBrk="1" latinLnBrk="0" hangingPunct="1">
      <a:defRPr sz="1199" kern="1200">
        <a:solidFill>
          <a:schemeClr val="tx1"/>
        </a:solidFill>
        <a:latin typeface="+mn-lt"/>
        <a:ea typeface="+mn-ea"/>
        <a:cs typeface="+mn-cs"/>
      </a:defRPr>
    </a:lvl6pPr>
    <a:lvl7pPr marL="2741959" algn="l" defTabSz="913986" rtl="0" eaLnBrk="1" latinLnBrk="0" hangingPunct="1">
      <a:defRPr sz="1199" kern="1200">
        <a:solidFill>
          <a:schemeClr val="tx1"/>
        </a:solidFill>
        <a:latin typeface="+mn-lt"/>
        <a:ea typeface="+mn-ea"/>
        <a:cs typeface="+mn-cs"/>
      </a:defRPr>
    </a:lvl7pPr>
    <a:lvl8pPr marL="3198952" algn="l" defTabSz="913986" rtl="0" eaLnBrk="1" latinLnBrk="0" hangingPunct="1">
      <a:defRPr sz="1199" kern="1200">
        <a:solidFill>
          <a:schemeClr val="tx1"/>
        </a:solidFill>
        <a:latin typeface="+mn-lt"/>
        <a:ea typeface="+mn-ea"/>
        <a:cs typeface="+mn-cs"/>
      </a:defRPr>
    </a:lvl8pPr>
    <a:lvl9pPr marL="3655945" algn="l" defTabSz="913986" rtl="0" eaLnBrk="1" latinLnBrk="0" hangingPunct="1">
      <a:defRPr sz="119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xfrm>
            <a:off x="2192338" y="768350"/>
            <a:ext cx="2714625" cy="3836988"/>
          </a:xfrm>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l-BE"/>
          </a:p>
        </p:txBody>
      </p:sp>
      <p:sp>
        <p:nvSpPr>
          <p:cNvPr id="51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63FE815-AEEB-420F-B7EB-29BA9B34C66B}" type="slidenum">
              <a:rPr lang="nl-BE" smtClean="0"/>
              <a:pPr/>
              <a:t>1</a:t>
            </a:fld>
            <a:endParaRPr lang="nl-B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80509" y="2098975"/>
            <a:ext cx="18496139" cy="2880351"/>
          </a:xfrm>
          <a:prstGeom prst="rect">
            <a:avLst/>
          </a:prstGeom>
        </p:spPr>
        <p:txBody>
          <a:bodyPr/>
          <a:lstStyle/>
          <a:p>
            <a:r>
              <a:rPr lang="en-US" dirty="0"/>
              <a:t>Click to edit Master title style</a:t>
            </a:r>
            <a:endParaRPr lang="nl-BE" dirty="0"/>
          </a:p>
        </p:txBody>
      </p:sp>
      <p:sp>
        <p:nvSpPr>
          <p:cNvPr id="3" name="Content Placeholder 2"/>
          <p:cNvSpPr>
            <a:spLocks noGrp="1"/>
          </p:cNvSpPr>
          <p:nvPr>
            <p:ph idx="1"/>
          </p:nvPr>
        </p:nvSpPr>
        <p:spPr>
          <a:xfrm>
            <a:off x="1674111" y="5952727"/>
            <a:ext cx="19562492" cy="541156"/>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B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649768" y="1152141"/>
            <a:ext cx="4890623" cy="2847025"/>
          </a:xfrm>
          <a:prstGeom prst="rect">
            <a:avLst/>
          </a:prstGeom>
        </p:spPr>
        <p:txBody>
          <a:bodyPr vert="eaVert"/>
          <a:lstStyle/>
          <a:p>
            <a:r>
              <a:rPr lang="en-US"/>
              <a:t>Click to edit Master title style</a:t>
            </a:r>
            <a:endParaRPr lang="nl-BE"/>
          </a:p>
        </p:txBody>
      </p:sp>
      <p:sp>
        <p:nvSpPr>
          <p:cNvPr id="3" name="Vertical Text Placeholder 2"/>
          <p:cNvSpPr>
            <a:spLocks noGrp="1"/>
          </p:cNvSpPr>
          <p:nvPr>
            <p:ph type="body" orient="vert" idx="1"/>
          </p:nvPr>
        </p:nvSpPr>
        <p:spPr>
          <a:xfrm>
            <a:off x="4976313" y="1152141"/>
            <a:ext cx="14521120" cy="2847025"/>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976312" y="1152141"/>
            <a:ext cx="19564079" cy="2232867"/>
          </a:xfrm>
          <a:prstGeom prst="rect">
            <a:avLst/>
          </a:prstGeom>
        </p:spPr>
        <p:txBody>
          <a:bodyPr/>
          <a:lstStyle/>
          <a:p>
            <a:r>
              <a:rPr lang="en-US"/>
              <a:t>Click to edit Master title style</a:t>
            </a:r>
            <a:endParaRPr lang="nl-BE"/>
          </a:p>
        </p:txBody>
      </p:sp>
      <p:sp>
        <p:nvSpPr>
          <p:cNvPr id="3" name="Content Placeholder 2"/>
          <p:cNvSpPr>
            <a:spLocks noGrp="1"/>
          </p:cNvSpPr>
          <p:nvPr>
            <p:ph sz="quarter" idx="1"/>
          </p:nvPr>
        </p:nvSpPr>
        <p:spPr>
          <a:xfrm>
            <a:off x="4976312" y="3458009"/>
            <a:ext cx="9705078" cy="19361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Content Placeholder 3"/>
          <p:cNvSpPr>
            <a:spLocks noGrp="1"/>
          </p:cNvSpPr>
          <p:nvPr>
            <p:ph sz="quarter" idx="2"/>
          </p:nvPr>
        </p:nvSpPr>
        <p:spPr>
          <a:xfrm>
            <a:off x="14833726" y="3458009"/>
            <a:ext cx="9706665" cy="19361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5" name="Content Placeholder 4"/>
          <p:cNvSpPr>
            <a:spLocks noGrp="1"/>
          </p:cNvSpPr>
          <p:nvPr>
            <p:ph sz="quarter" idx="3"/>
          </p:nvPr>
        </p:nvSpPr>
        <p:spPr>
          <a:xfrm>
            <a:off x="4976312" y="3803969"/>
            <a:ext cx="9705078" cy="195197"/>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BE" dirty="0"/>
          </a:p>
        </p:txBody>
      </p:sp>
      <p:sp>
        <p:nvSpPr>
          <p:cNvPr id="6" name="Content Placeholder 5"/>
          <p:cNvSpPr>
            <a:spLocks noGrp="1"/>
          </p:cNvSpPr>
          <p:nvPr>
            <p:ph sz="quarter" idx="4"/>
          </p:nvPr>
        </p:nvSpPr>
        <p:spPr>
          <a:xfrm>
            <a:off x="14833726" y="3803969"/>
            <a:ext cx="9706665" cy="19519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360" y="27499019"/>
            <a:ext cx="25727342" cy="8499813"/>
          </a:xfrm>
          <a:prstGeom prst="rect">
            <a:avLst/>
          </a:prstGeom>
        </p:spPr>
        <p:txBody>
          <a:bodyPr anchor="t"/>
          <a:lstStyle>
            <a:lvl1pPr algn="l">
              <a:defRPr sz="4037" b="1" cap="all"/>
            </a:lvl1pPr>
          </a:lstStyle>
          <a:p>
            <a:r>
              <a:rPr lang="en-US"/>
              <a:t>Click to edit Master title style</a:t>
            </a:r>
            <a:endParaRPr lang="nl-BE"/>
          </a:p>
        </p:txBody>
      </p:sp>
      <p:sp>
        <p:nvSpPr>
          <p:cNvPr id="3" name="Text Placeholder 2"/>
          <p:cNvSpPr>
            <a:spLocks noGrp="1"/>
          </p:cNvSpPr>
          <p:nvPr>
            <p:ph type="body" idx="1"/>
          </p:nvPr>
        </p:nvSpPr>
        <p:spPr>
          <a:xfrm>
            <a:off x="2391360" y="18137483"/>
            <a:ext cx="25727342" cy="9361536"/>
          </a:xfrm>
          <a:prstGeom prst="rect">
            <a:avLst/>
          </a:prstGeom>
        </p:spPr>
        <p:txBody>
          <a:bodyPr anchor="b"/>
          <a:lstStyle>
            <a:lvl1pPr marL="0" indent="0">
              <a:buNone/>
              <a:defRPr sz="2018"/>
            </a:lvl1pPr>
            <a:lvl2pPr marL="461406" indent="0">
              <a:buNone/>
              <a:defRPr sz="1817"/>
            </a:lvl2pPr>
            <a:lvl3pPr marL="922812" indent="0">
              <a:buNone/>
              <a:defRPr sz="1615"/>
            </a:lvl3pPr>
            <a:lvl4pPr marL="1384219" indent="0">
              <a:buNone/>
              <a:defRPr sz="1413"/>
            </a:lvl4pPr>
            <a:lvl5pPr marL="1845625" indent="0">
              <a:buNone/>
              <a:defRPr sz="1413"/>
            </a:lvl5pPr>
            <a:lvl6pPr marL="2307031" indent="0">
              <a:buNone/>
              <a:defRPr sz="1413"/>
            </a:lvl6pPr>
            <a:lvl7pPr marL="2768437" indent="0">
              <a:buNone/>
              <a:defRPr sz="1413"/>
            </a:lvl7pPr>
            <a:lvl8pPr marL="3229844" indent="0">
              <a:buNone/>
              <a:defRPr sz="1413"/>
            </a:lvl8pPr>
            <a:lvl9pPr marL="3691250" indent="0">
              <a:buNone/>
              <a:defRPr sz="1413"/>
            </a:lvl9pPr>
          </a:lstStyle>
          <a:p>
            <a:pPr lvl="0"/>
            <a:r>
              <a:rPr lang="en-US"/>
              <a:t>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49602" y="1926583"/>
            <a:ext cx="18496139" cy="2880351"/>
          </a:xfrm>
          <a:prstGeom prst="rect">
            <a:avLst/>
          </a:prstGeom>
        </p:spPr>
        <p:txBody>
          <a:bodyPr/>
          <a:lstStyle/>
          <a:p>
            <a:r>
              <a:rPr lang="en-US"/>
              <a:t>Click to edit Master title style</a:t>
            </a:r>
            <a:endParaRPr lang="nl-BE"/>
          </a:p>
        </p:txBody>
      </p:sp>
      <p:sp>
        <p:nvSpPr>
          <p:cNvPr id="3" name="Content Placeholder 2"/>
          <p:cNvSpPr>
            <a:spLocks noGrp="1"/>
          </p:cNvSpPr>
          <p:nvPr>
            <p:ph sz="half" idx="1"/>
          </p:nvPr>
        </p:nvSpPr>
        <p:spPr>
          <a:xfrm>
            <a:off x="4976312" y="3458010"/>
            <a:ext cx="9705078" cy="541156"/>
          </a:xfrm>
          <a:prstGeom prst="rect">
            <a:avLst/>
          </a:prstGeom>
        </p:spPr>
        <p:txBody>
          <a:bodyPr/>
          <a:lstStyle>
            <a:lvl1pPr>
              <a:defRPr sz="2826"/>
            </a:lvl1pPr>
            <a:lvl2pPr>
              <a:defRPr sz="2422"/>
            </a:lvl2pPr>
            <a:lvl3pPr>
              <a:defRPr sz="2018"/>
            </a:lvl3pPr>
            <a:lvl4pPr>
              <a:defRPr sz="1817"/>
            </a:lvl4pPr>
            <a:lvl5pPr>
              <a:defRPr sz="1817"/>
            </a:lvl5pPr>
            <a:lvl6pPr>
              <a:defRPr sz="1817"/>
            </a:lvl6pPr>
            <a:lvl7pPr>
              <a:defRPr sz="1817"/>
            </a:lvl7pPr>
            <a:lvl8pPr>
              <a:defRPr sz="1817"/>
            </a:lvl8pPr>
            <a:lvl9pPr>
              <a:defRPr sz="181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Content Placeholder 3"/>
          <p:cNvSpPr>
            <a:spLocks noGrp="1"/>
          </p:cNvSpPr>
          <p:nvPr>
            <p:ph sz="half" idx="2"/>
          </p:nvPr>
        </p:nvSpPr>
        <p:spPr>
          <a:xfrm>
            <a:off x="14833726" y="3458010"/>
            <a:ext cx="9706665" cy="541156"/>
          </a:xfrm>
          <a:prstGeom prst="rect">
            <a:avLst/>
          </a:prstGeom>
        </p:spPr>
        <p:txBody>
          <a:bodyPr/>
          <a:lstStyle>
            <a:lvl1pPr>
              <a:defRPr sz="2826"/>
            </a:lvl1pPr>
            <a:lvl2pPr>
              <a:defRPr sz="2422"/>
            </a:lvl2pPr>
            <a:lvl3pPr>
              <a:defRPr sz="2018"/>
            </a:lvl3pPr>
            <a:lvl4pPr>
              <a:defRPr sz="1817"/>
            </a:lvl4pPr>
            <a:lvl5pPr>
              <a:defRPr sz="1817"/>
            </a:lvl5pPr>
            <a:lvl6pPr>
              <a:defRPr sz="1817"/>
            </a:lvl6pPr>
            <a:lvl7pPr>
              <a:defRPr sz="1817"/>
            </a:lvl7pPr>
            <a:lvl8pPr>
              <a:defRPr sz="1817"/>
            </a:lvl8pPr>
            <a:lvl9pPr>
              <a:defRPr sz="181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841" y="1713928"/>
            <a:ext cx="27239595" cy="7131844"/>
          </a:xfrm>
          <a:prstGeom prst="rect">
            <a:avLst/>
          </a:prstGeom>
        </p:spPr>
        <p:txBody>
          <a:bodyPr/>
          <a:lstStyle>
            <a:lvl1pPr>
              <a:defRPr/>
            </a:lvl1pPr>
          </a:lstStyle>
          <a:p>
            <a:r>
              <a:rPr lang="en-US"/>
              <a:t>Click to edit Master title style</a:t>
            </a:r>
            <a:endParaRPr lang="nl-BE"/>
          </a:p>
        </p:txBody>
      </p:sp>
      <p:sp>
        <p:nvSpPr>
          <p:cNvPr id="3" name="Text Placeholder 2"/>
          <p:cNvSpPr>
            <a:spLocks noGrp="1"/>
          </p:cNvSpPr>
          <p:nvPr>
            <p:ph type="body" idx="1"/>
          </p:nvPr>
        </p:nvSpPr>
        <p:spPr>
          <a:xfrm>
            <a:off x="1513841" y="9578953"/>
            <a:ext cx="13372252" cy="3992817"/>
          </a:xfrm>
          <a:prstGeom prst="rect">
            <a:avLst/>
          </a:prstGeom>
        </p:spPr>
        <p:txBody>
          <a:bodyPr anchor="b"/>
          <a:lstStyle>
            <a:lvl1pPr marL="0" indent="0">
              <a:buNone/>
              <a:defRPr sz="2422" b="1"/>
            </a:lvl1pPr>
            <a:lvl2pPr marL="461406" indent="0">
              <a:buNone/>
              <a:defRPr sz="2018" b="1"/>
            </a:lvl2pPr>
            <a:lvl3pPr marL="922812" indent="0">
              <a:buNone/>
              <a:defRPr sz="1817" b="1"/>
            </a:lvl3pPr>
            <a:lvl4pPr marL="1384219" indent="0">
              <a:buNone/>
              <a:defRPr sz="1615" b="1"/>
            </a:lvl4pPr>
            <a:lvl5pPr marL="1845625" indent="0">
              <a:buNone/>
              <a:defRPr sz="1615" b="1"/>
            </a:lvl5pPr>
            <a:lvl6pPr marL="2307031" indent="0">
              <a:buNone/>
              <a:defRPr sz="1615" b="1"/>
            </a:lvl6pPr>
            <a:lvl7pPr marL="2768437" indent="0">
              <a:buNone/>
              <a:defRPr sz="1615" b="1"/>
            </a:lvl7pPr>
            <a:lvl8pPr marL="3229844" indent="0">
              <a:buNone/>
              <a:defRPr sz="1615" b="1"/>
            </a:lvl8pPr>
            <a:lvl9pPr marL="3691250" indent="0">
              <a:buNone/>
              <a:defRPr sz="1615" b="1"/>
            </a:lvl9pPr>
          </a:lstStyle>
          <a:p>
            <a:pPr lvl="0"/>
            <a:r>
              <a:rPr lang="en-US"/>
              <a:t>Edit Master text styles</a:t>
            </a:r>
          </a:p>
        </p:txBody>
      </p:sp>
      <p:sp>
        <p:nvSpPr>
          <p:cNvPr id="4" name="Content Placeholder 3"/>
          <p:cNvSpPr>
            <a:spLocks noGrp="1"/>
          </p:cNvSpPr>
          <p:nvPr>
            <p:ph sz="half" idx="2"/>
          </p:nvPr>
        </p:nvSpPr>
        <p:spPr>
          <a:xfrm>
            <a:off x="1513841" y="13571770"/>
            <a:ext cx="13372252" cy="24655169"/>
          </a:xfrm>
          <a:prstGeom prst="rect">
            <a:avLst/>
          </a:prstGeom>
        </p:spPr>
        <p:txBody>
          <a:bodyPr/>
          <a:lstStyle>
            <a:lvl1pPr>
              <a:defRPr sz="2422"/>
            </a:lvl1pPr>
            <a:lvl2pPr>
              <a:defRPr sz="2018"/>
            </a:lvl2pPr>
            <a:lvl3pPr>
              <a:defRPr sz="1817"/>
            </a:lvl3pPr>
            <a:lvl4pPr>
              <a:defRPr sz="1615"/>
            </a:lvl4pPr>
            <a:lvl5pPr>
              <a:defRPr sz="1615"/>
            </a:lvl5pPr>
            <a:lvl6pPr>
              <a:defRPr sz="1615"/>
            </a:lvl6pPr>
            <a:lvl7pPr>
              <a:defRPr sz="1615"/>
            </a:lvl7pPr>
            <a:lvl8pPr>
              <a:defRPr sz="1615"/>
            </a:lvl8pPr>
            <a:lvl9pPr>
              <a:defRPr sz="1615"/>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BE" dirty="0"/>
          </a:p>
        </p:txBody>
      </p:sp>
      <p:sp>
        <p:nvSpPr>
          <p:cNvPr id="5" name="Text Placeholder 4"/>
          <p:cNvSpPr>
            <a:spLocks noGrp="1"/>
          </p:cNvSpPr>
          <p:nvPr>
            <p:ph type="body" sz="quarter" idx="3"/>
          </p:nvPr>
        </p:nvSpPr>
        <p:spPr>
          <a:xfrm>
            <a:off x="15374837" y="9578953"/>
            <a:ext cx="13378599" cy="3992817"/>
          </a:xfrm>
          <a:prstGeom prst="rect">
            <a:avLst/>
          </a:prstGeom>
        </p:spPr>
        <p:txBody>
          <a:bodyPr anchor="b"/>
          <a:lstStyle>
            <a:lvl1pPr marL="0" indent="0">
              <a:buNone/>
              <a:defRPr sz="2422" b="1"/>
            </a:lvl1pPr>
            <a:lvl2pPr marL="461406" indent="0">
              <a:buNone/>
              <a:defRPr sz="2018" b="1"/>
            </a:lvl2pPr>
            <a:lvl3pPr marL="922812" indent="0">
              <a:buNone/>
              <a:defRPr sz="1817" b="1"/>
            </a:lvl3pPr>
            <a:lvl4pPr marL="1384219" indent="0">
              <a:buNone/>
              <a:defRPr sz="1615" b="1"/>
            </a:lvl4pPr>
            <a:lvl5pPr marL="1845625" indent="0">
              <a:buNone/>
              <a:defRPr sz="1615" b="1"/>
            </a:lvl5pPr>
            <a:lvl6pPr marL="2307031" indent="0">
              <a:buNone/>
              <a:defRPr sz="1615" b="1"/>
            </a:lvl6pPr>
            <a:lvl7pPr marL="2768437" indent="0">
              <a:buNone/>
              <a:defRPr sz="1615" b="1"/>
            </a:lvl7pPr>
            <a:lvl8pPr marL="3229844" indent="0">
              <a:buNone/>
              <a:defRPr sz="1615" b="1"/>
            </a:lvl8pPr>
            <a:lvl9pPr marL="3691250" indent="0">
              <a:buNone/>
              <a:defRPr sz="1615" b="1"/>
            </a:lvl9pPr>
          </a:lstStyle>
          <a:p>
            <a:pPr lvl="0"/>
            <a:r>
              <a:rPr lang="en-US"/>
              <a:t>Edit Master text styles</a:t>
            </a:r>
          </a:p>
        </p:txBody>
      </p:sp>
      <p:sp>
        <p:nvSpPr>
          <p:cNvPr id="6" name="Content Placeholder 5"/>
          <p:cNvSpPr>
            <a:spLocks noGrp="1"/>
          </p:cNvSpPr>
          <p:nvPr>
            <p:ph sz="quarter" idx="4"/>
          </p:nvPr>
        </p:nvSpPr>
        <p:spPr>
          <a:xfrm>
            <a:off x="15374837" y="13571770"/>
            <a:ext cx="13378599" cy="24655169"/>
          </a:xfrm>
          <a:prstGeom prst="rect">
            <a:avLst/>
          </a:prstGeom>
        </p:spPr>
        <p:txBody>
          <a:bodyPr/>
          <a:lstStyle>
            <a:lvl1pPr>
              <a:defRPr sz="2422"/>
            </a:lvl1pPr>
            <a:lvl2pPr>
              <a:defRPr sz="2018"/>
            </a:lvl2pPr>
            <a:lvl3pPr>
              <a:defRPr sz="1817"/>
            </a:lvl3pPr>
            <a:lvl4pPr>
              <a:defRPr sz="1615"/>
            </a:lvl4pPr>
            <a:lvl5pPr>
              <a:defRPr sz="1615"/>
            </a:lvl5pPr>
            <a:lvl6pPr>
              <a:defRPr sz="1615"/>
            </a:lvl6pPr>
            <a:lvl7pPr>
              <a:defRPr sz="1615"/>
            </a:lvl7pPr>
            <a:lvl8pPr>
              <a:defRPr sz="1615"/>
            </a:lvl8pPr>
            <a:lvl9pPr>
              <a:defRPr sz="161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049602" y="1926583"/>
            <a:ext cx="18496139" cy="2880351"/>
          </a:xfrm>
          <a:prstGeom prst="rect">
            <a:avLst/>
          </a:prstGeom>
        </p:spPr>
        <p:txBody>
          <a:bodyPr/>
          <a:lstStyle/>
          <a:p>
            <a:r>
              <a:rPr lang="en-US"/>
              <a:t>Click to edit Master title style</a:t>
            </a:r>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840" y="1704406"/>
            <a:ext cx="9957385" cy="7250867"/>
          </a:xfrm>
          <a:prstGeom prst="rect">
            <a:avLst/>
          </a:prstGeom>
        </p:spPr>
        <p:txBody>
          <a:bodyPr anchor="b"/>
          <a:lstStyle>
            <a:lvl1pPr algn="l">
              <a:defRPr sz="2018" b="1"/>
            </a:lvl1pPr>
          </a:lstStyle>
          <a:p>
            <a:r>
              <a:rPr lang="en-US"/>
              <a:t>Click to edit Master title style</a:t>
            </a:r>
            <a:endParaRPr lang="nl-BE"/>
          </a:p>
        </p:txBody>
      </p:sp>
      <p:sp>
        <p:nvSpPr>
          <p:cNvPr id="3" name="Content Placeholder 2"/>
          <p:cNvSpPr>
            <a:spLocks noGrp="1"/>
          </p:cNvSpPr>
          <p:nvPr>
            <p:ph idx="1"/>
          </p:nvPr>
        </p:nvSpPr>
        <p:spPr>
          <a:xfrm>
            <a:off x="11833023" y="1704407"/>
            <a:ext cx="16920412" cy="36522532"/>
          </a:xfrm>
          <a:prstGeom prst="rect">
            <a:avLst/>
          </a:prstGeom>
        </p:spPr>
        <p:txBody>
          <a:bodyPr/>
          <a:lstStyle>
            <a:lvl1pPr>
              <a:defRPr sz="3229"/>
            </a:lvl1pPr>
            <a:lvl2pPr>
              <a:defRPr sz="2826"/>
            </a:lvl2pPr>
            <a:lvl3pPr>
              <a:defRPr sz="2422"/>
            </a:lvl3pPr>
            <a:lvl4pPr>
              <a:defRPr sz="2018"/>
            </a:lvl4pPr>
            <a:lvl5pPr>
              <a:defRPr sz="2018"/>
            </a:lvl5pPr>
            <a:lvl6pPr>
              <a:defRPr sz="2018"/>
            </a:lvl6pPr>
            <a:lvl7pPr>
              <a:defRPr sz="2018"/>
            </a:lvl7pPr>
            <a:lvl8pPr>
              <a:defRPr sz="2018"/>
            </a:lvl8pPr>
            <a:lvl9pPr>
              <a:defRPr sz="2018"/>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Text Placeholder 3"/>
          <p:cNvSpPr>
            <a:spLocks noGrp="1"/>
          </p:cNvSpPr>
          <p:nvPr>
            <p:ph type="body" sz="half" idx="2"/>
          </p:nvPr>
        </p:nvSpPr>
        <p:spPr>
          <a:xfrm>
            <a:off x="1513840" y="8955273"/>
            <a:ext cx="9957385" cy="29271665"/>
          </a:xfrm>
          <a:prstGeom prst="rect">
            <a:avLst/>
          </a:prstGeom>
        </p:spPr>
        <p:txBody>
          <a:bodyPr/>
          <a:lstStyle>
            <a:lvl1pPr marL="0" indent="0">
              <a:buNone/>
              <a:defRPr sz="1413"/>
            </a:lvl1pPr>
            <a:lvl2pPr marL="461406" indent="0">
              <a:buNone/>
              <a:defRPr sz="1211"/>
            </a:lvl2pPr>
            <a:lvl3pPr marL="922812" indent="0">
              <a:buNone/>
              <a:defRPr sz="1009"/>
            </a:lvl3pPr>
            <a:lvl4pPr marL="1384219" indent="0">
              <a:buNone/>
              <a:defRPr sz="908"/>
            </a:lvl4pPr>
            <a:lvl5pPr marL="1845625" indent="0">
              <a:buNone/>
              <a:defRPr sz="908"/>
            </a:lvl5pPr>
            <a:lvl6pPr marL="2307031" indent="0">
              <a:buNone/>
              <a:defRPr sz="908"/>
            </a:lvl6pPr>
            <a:lvl7pPr marL="2768437" indent="0">
              <a:buNone/>
              <a:defRPr sz="908"/>
            </a:lvl7pPr>
            <a:lvl8pPr marL="3229844" indent="0">
              <a:buNone/>
              <a:defRPr sz="908"/>
            </a:lvl8pPr>
            <a:lvl9pPr marL="3691250" indent="0">
              <a:buNone/>
              <a:defRPr sz="908"/>
            </a:lvl9pPr>
          </a:lstStyle>
          <a:p>
            <a:pPr lvl="0"/>
            <a:r>
              <a:rPr lang="en-US"/>
              <a:t>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3174" y="29955649"/>
            <a:ext cx="18159730" cy="3537357"/>
          </a:xfrm>
          <a:prstGeom prst="rect">
            <a:avLst/>
          </a:prstGeom>
        </p:spPr>
        <p:txBody>
          <a:bodyPr anchor="b"/>
          <a:lstStyle>
            <a:lvl1pPr algn="l">
              <a:defRPr sz="2018" b="1"/>
            </a:lvl1pPr>
          </a:lstStyle>
          <a:p>
            <a:r>
              <a:rPr lang="en-US"/>
              <a:t>Click to edit Master title style</a:t>
            </a:r>
            <a:endParaRPr lang="nl-BE"/>
          </a:p>
        </p:txBody>
      </p:sp>
      <p:sp>
        <p:nvSpPr>
          <p:cNvPr id="3" name="Picture Placeholder 2"/>
          <p:cNvSpPr>
            <a:spLocks noGrp="1"/>
          </p:cNvSpPr>
          <p:nvPr>
            <p:ph type="pic" idx="1"/>
          </p:nvPr>
        </p:nvSpPr>
        <p:spPr>
          <a:xfrm>
            <a:off x="5933174" y="3823011"/>
            <a:ext cx="18159730" cy="25677178"/>
          </a:xfrm>
          <a:prstGeom prst="rect">
            <a:avLst/>
          </a:prstGeom>
        </p:spPr>
        <p:txBody>
          <a:bodyPr lIns="91850" tIns="45926" rIns="91850" bIns="45926"/>
          <a:lstStyle>
            <a:lvl1pPr marL="0" indent="0">
              <a:buNone/>
              <a:defRPr sz="3229"/>
            </a:lvl1pPr>
            <a:lvl2pPr marL="461406" indent="0">
              <a:buNone/>
              <a:defRPr sz="2826"/>
            </a:lvl2pPr>
            <a:lvl3pPr marL="922812" indent="0">
              <a:buNone/>
              <a:defRPr sz="2422"/>
            </a:lvl3pPr>
            <a:lvl4pPr marL="1384219" indent="0">
              <a:buNone/>
              <a:defRPr sz="2018"/>
            </a:lvl4pPr>
            <a:lvl5pPr marL="1845625" indent="0">
              <a:buNone/>
              <a:defRPr sz="2018"/>
            </a:lvl5pPr>
            <a:lvl6pPr marL="2307031" indent="0">
              <a:buNone/>
              <a:defRPr sz="2018"/>
            </a:lvl6pPr>
            <a:lvl7pPr marL="2768437" indent="0">
              <a:buNone/>
              <a:defRPr sz="2018"/>
            </a:lvl7pPr>
            <a:lvl8pPr marL="3229844" indent="0">
              <a:buNone/>
              <a:defRPr sz="2018"/>
            </a:lvl8pPr>
            <a:lvl9pPr marL="3691250" indent="0">
              <a:buNone/>
              <a:defRPr sz="2018"/>
            </a:lvl9pPr>
          </a:lstStyle>
          <a:p>
            <a:pPr lvl="0"/>
            <a:r>
              <a:rPr lang="en-US" noProof="0"/>
              <a:t>Click icon to add picture</a:t>
            </a:r>
            <a:endParaRPr lang="nl-BE" noProof="0"/>
          </a:p>
        </p:txBody>
      </p:sp>
      <p:sp>
        <p:nvSpPr>
          <p:cNvPr id="4" name="Text Placeholder 3"/>
          <p:cNvSpPr>
            <a:spLocks noGrp="1"/>
          </p:cNvSpPr>
          <p:nvPr>
            <p:ph type="body" sz="half" idx="2"/>
          </p:nvPr>
        </p:nvSpPr>
        <p:spPr>
          <a:xfrm>
            <a:off x="5933174" y="33493006"/>
            <a:ext cx="18159730" cy="5021174"/>
          </a:xfrm>
          <a:prstGeom prst="rect">
            <a:avLst/>
          </a:prstGeom>
        </p:spPr>
        <p:txBody>
          <a:bodyPr/>
          <a:lstStyle>
            <a:lvl1pPr marL="0" indent="0">
              <a:buNone/>
              <a:defRPr sz="1413"/>
            </a:lvl1pPr>
            <a:lvl2pPr marL="461406" indent="0">
              <a:buNone/>
              <a:defRPr sz="1211"/>
            </a:lvl2pPr>
            <a:lvl3pPr marL="922812" indent="0">
              <a:buNone/>
              <a:defRPr sz="1009"/>
            </a:lvl3pPr>
            <a:lvl4pPr marL="1384219" indent="0">
              <a:buNone/>
              <a:defRPr sz="908"/>
            </a:lvl4pPr>
            <a:lvl5pPr marL="1845625" indent="0">
              <a:buNone/>
              <a:defRPr sz="908"/>
            </a:lvl5pPr>
            <a:lvl6pPr marL="2307031" indent="0">
              <a:buNone/>
              <a:defRPr sz="908"/>
            </a:lvl6pPr>
            <a:lvl7pPr marL="2768437" indent="0">
              <a:buNone/>
              <a:defRPr sz="908"/>
            </a:lvl7pPr>
            <a:lvl8pPr marL="3229844" indent="0">
              <a:buNone/>
              <a:defRPr sz="908"/>
            </a:lvl8pPr>
            <a:lvl9pPr marL="3691250" indent="0">
              <a:buNone/>
              <a:defRPr sz="908"/>
            </a:lvl9pPr>
          </a:lstStyle>
          <a:p>
            <a:pPr lvl="0"/>
            <a:r>
              <a:rPr lang="en-US"/>
              <a:t>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049602" y="1926583"/>
            <a:ext cx="18496139" cy="2880351"/>
          </a:xfrm>
          <a:prstGeom prst="rect">
            <a:avLst/>
          </a:prstGeom>
        </p:spPr>
        <p:txBody>
          <a:bodyPr/>
          <a:lstStyle/>
          <a:p>
            <a:r>
              <a:rPr lang="en-US"/>
              <a:t>Click to edit Master title style</a:t>
            </a:r>
            <a:endParaRPr lang="nl-BE"/>
          </a:p>
        </p:txBody>
      </p:sp>
      <p:sp>
        <p:nvSpPr>
          <p:cNvPr id="3" name="Vertical Text Placeholder 2"/>
          <p:cNvSpPr>
            <a:spLocks noGrp="1"/>
          </p:cNvSpPr>
          <p:nvPr>
            <p:ph type="body" orient="vert" idx="1"/>
          </p:nvPr>
        </p:nvSpPr>
        <p:spPr>
          <a:xfrm>
            <a:off x="1674111" y="5952727"/>
            <a:ext cx="19562492" cy="541156"/>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1" name="Rectangle 23"/>
          <p:cNvSpPr>
            <a:spLocks noChangeArrowheads="1"/>
          </p:cNvSpPr>
          <p:nvPr userDrawn="1"/>
        </p:nvSpPr>
        <p:spPr bwMode="auto">
          <a:xfrm>
            <a:off x="27184057" y="7536523"/>
            <a:ext cx="197170" cy="947311"/>
          </a:xfrm>
          <a:prstGeom prst="rect">
            <a:avLst/>
          </a:prstGeom>
          <a:noFill/>
          <a:ln w="9525">
            <a:noFill/>
            <a:miter lim="800000"/>
            <a:headEnd/>
            <a:tailEnd/>
          </a:ln>
        </p:spPr>
        <p:txBody>
          <a:bodyPr wrap="none" lIns="0" tIns="0" rIns="0" bIns="0">
            <a:spAutoFit/>
          </a:bodyPr>
          <a:lstStyle/>
          <a:p>
            <a:pPr defTabSz="873148">
              <a:defRPr/>
            </a:pPr>
            <a:r>
              <a:rPr lang="en-US" sz="6156">
                <a:solidFill>
                  <a:srgbClr val="000000"/>
                </a:solidFill>
                <a:latin typeface="Times New Roman" pitchFamily="18" charset="0"/>
              </a:rPr>
              <a:t> </a:t>
            </a:r>
            <a:endParaRPr lang="en-US" sz="2296"/>
          </a:p>
        </p:txBody>
      </p:sp>
      <p:sp>
        <p:nvSpPr>
          <p:cNvPr id="15" name="Rectangle 50"/>
          <p:cNvSpPr>
            <a:spLocks noChangeAspect="1" noChangeArrowheads="1"/>
          </p:cNvSpPr>
          <p:nvPr userDrawn="1"/>
        </p:nvSpPr>
        <p:spPr bwMode="auto">
          <a:xfrm>
            <a:off x="492159" y="1868228"/>
            <a:ext cx="3200400" cy="3983723"/>
          </a:xfrm>
          <a:prstGeom prst="rect">
            <a:avLst/>
          </a:prstGeom>
          <a:noFill/>
          <a:ln w="127000">
            <a:solidFill>
              <a:schemeClr val="tx1"/>
            </a:solidFill>
            <a:prstDash val="sysDash"/>
            <a:round/>
            <a:headEnd/>
            <a:tailEnd/>
            <a:extLst>
              <a:ext uri="{C807C97D-BFC1-408E-A445-0C87EB9F89A2}">
                <ask:lineSketchStyleProps xmlns:ask="http://schemas.microsoft.com/office/drawing/2018/sketchyshapes" xmlns="" sd="1219033472">
                  <a:custGeom>
                    <a:avLst/>
                    <a:gdLst>
                      <a:gd name="connsiteX0" fmla="*/ 0 w 3200400"/>
                      <a:gd name="connsiteY0" fmla="*/ 0 h 3983723"/>
                      <a:gd name="connsiteX1" fmla="*/ 501396 w 3200400"/>
                      <a:gd name="connsiteY1" fmla="*/ 0 h 3983723"/>
                      <a:gd name="connsiteX2" fmla="*/ 938784 w 3200400"/>
                      <a:gd name="connsiteY2" fmla="*/ 0 h 3983723"/>
                      <a:gd name="connsiteX3" fmla="*/ 1536192 w 3200400"/>
                      <a:gd name="connsiteY3" fmla="*/ 0 h 3983723"/>
                      <a:gd name="connsiteX4" fmla="*/ 2037588 w 3200400"/>
                      <a:gd name="connsiteY4" fmla="*/ 0 h 3983723"/>
                      <a:gd name="connsiteX5" fmla="*/ 2538984 w 3200400"/>
                      <a:gd name="connsiteY5" fmla="*/ 0 h 3983723"/>
                      <a:gd name="connsiteX6" fmla="*/ 3200400 w 3200400"/>
                      <a:gd name="connsiteY6" fmla="*/ 0 h 3983723"/>
                      <a:gd name="connsiteX7" fmla="*/ 3200400 w 3200400"/>
                      <a:gd name="connsiteY7" fmla="*/ 489429 h 3983723"/>
                      <a:gd name="connsiteX8" fmla="*/ 3200400 w 3200400"/>
                      <a:gd name="connsiteY8" fmla="*/ 1058532 h 3983723"/>
                      <a:gd name="connsiteX9" fmla="*/ 3200400 w 3200400"/>
                      <a:gd name="connsiteY9" fmla="*/ 1547961 h 3983723"/>
                      <a:gd name="connsiteX10" fmla="*/ 3200400 w 3200400"/>
                      <a:gd name="connsiteY10" fmla="*/ 2037390 h 3983723"/>
                      <a:gd name="connsiteX11" fmla="*/ 3200400 w 3200400"/>
                      <a:gd name="connsiteY11" fmla="*/ 2606493 h 3983723"/>
                      <a:gd name="connsiteX12" fmla="*/ 3200400 w 3200400"/>
                      <a:gd name="connsiteY12" fmla="*/ 3215434 h 3983723"/>
                      <a:gd name="connsiteX13" fmla="*/ 3200400 w 3200400"/>
                      <a:gd name="connsiteY13" fmla="*/ 3983723 h 3983723"/>
                      <a:gd name="connsiteX14" fmla="*/ 2667000 w 3200400"/>
                      <a:gd name="connsiteY14" fmla="*/ 3983723 h 3983723"/>
                      <a:gd name="connsiteX15" fmla="*/ 2197608 w 3200400"/>
                      <a:gd name="connsiteY15" fmla="*/ 3983723 h 3983723"/>
                      <a:gd name="connsiteX16" fmla="*/ 1664208 w 3200400"/>
                      <a:gd name="connsiteY16" fmla="*/ 3983723 h 3983723"/>
                      <a:gd name="connsiteX17" fmla="*/ 1066800 w 3200400"/>
                      <a:gd name="connsiteY17" fmla="*/ 3983723 h 3983723"/>
                      <a:gd name="connsiteX18" fmla="*/ 533400 w 3200400"/>
                      <a:gd name="connsiteY18" fmla="*/ 3983723 h 3983723"/>
                      <a:gd name="connsiteX19" fmla="*/ 0 w 3200400"/>
                      <a:gd name="connsiteY19" fmla="*/ 3983723 h 3983723"/>
                      <a:gd name="connsiteX20" fmla="*/ 0 w 3200400"/>
                      <a:gd name="connsiteY20" fmla="*/ 3494294 h 3983723"/>
                      <a:gd name="connsiteX21" fmla="*/ 0 w 3200400"/>
                      <a:gd name="connsiteY21" fmla="*/ 2965028 h 3983723"/>
                      <a:gd name="connsiteX22" fmla="*/ 0 w 3200400"/>
                      <a:gd name="connsiteY22" fmla="*/ 2316250 h 3983723"/>
                      <a:gd name="connsiteX23" fmla="*/ 0 w 3200400"/>
                      <a:gd name="connsiteY23" fmla="*/ 1747147 h 3983723"/>
                      <a:gd name="connsiteX24" fmla="*/ 0 w 3200400"/>
                      <a:gd name="connsiteY24" fmla="*/ 1217881 h 3983723"/>
                      <a:gd name="connsiteX25" fmla="*/ 0 w 3200400"/>
                      <a:gd name="connsiteY25" fmla="*/ 768289 h 3983723"/>
                      <a:gd name="connsiteX26" fmla="*/ 0 w 3200400"/>
                      <a:gd name="connsiteY26" fmla="*/ 0 h 3983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200400" h="3983723" extrusionOk="0">
                        <a:moveTo>
                          <a:pt x="0" y="0"/>
                        </a:moveTo>
                        <a:cubicBezTo>
                          <a:pt x="116683" y="-48455"/>
                          <a:pt x="380502" y="8351"/>
                          <a:pt x="501396" y="0"/>
                        </a:cubicBezTo>
                        <a:cubicBezTo>
                          <a:pt x="622290" y="-8351"/>
                          <a:pt x="797595" y="41681"/>
                          <a:pt x="938784" y="0"/>
                        </a:cubicBezTo>
                        <a:cubicBezTo>
                          <a:pt x="1079973" y="-41681"/>
                          <a:pt x="1385052" y="58031"/>
                          <a:pt x="1536192" y="0"/>
                        </a:cubicBezTo>
                        <a:cubicBezTo>
                          <a:pt x="1687332" y="-58031"/>
                          <a:pt x="1863320" y="40162"/>
                          <a:pt x="2037588" y="0"/>
                        </a:cubicBezTo>
                        <a:cubicBezTo>
                          <a:pt x="2211856" y="-40162"/>
                          <a:pt x="2315364" y="18240"/>
                          <a:pt x="2538984" y="0"/>
                        </a:cubicBezTo>
                        <a:cubicBezTo>
                          <a:pt x="2762604" y="-18240"/>
                          <a:pt x="2975307" y="75062"/>
                          <a:pt x="3200400" y="0"/>
                        </a:cubicBezTo>
                        <a:cubicBezTo>
                          <a:pt x="3224969" y="202404"/>
                          <a:pt x="3147324" y="294319"/>
                          <a:pt x="3200400" y="489429"/>
                        </a:cubicBezTo>
                        <a:cubicBezTo>
                          <a:pt x="3253476" y="684539"/>
                          <a:pt x="3170586" y="789700"/>
                          <a:pt x="3200400" y="1058532"/>
                        </a:cubicBezTo>
                        <a:cubicBezTo>
                          <a:pt x="3230214" y="1327364"/>
                          <a:pt x="3191666" y="1345469"/>
                          <a:pt x="3200400" y="1547961"/>
                        </a:cubicBezTo>
                        <a:cubicBezTo>
                          <a:pt x="3209134" y="1750453"/>
                          <a:pt x="3160217" y="1855008"/>
                          <a:pt x="3200400" y="2037390"/>
                        </a:cubicBezTo>
                        <a:cubicBezTo>
                          <a:pt x="3240583" y="2219772"/>
                          <a:pt x="3132666" y="2485221"/>
                          <a:pt x="3200400" y="2606493"/>
                        </a:cubicBezTo>
                        <a:cubicBezTo>
                          <a:pt x="3268134" y="2727765"/>
                          <a:pt x="3177650" y="2932659"/>
                          <a:pt x="3200400" y="3215434"/>
                        </a:cubicBezTo>
                        <a:cubicBezTo>
                          <a:pt x="3223150" y="3498209"/>
                          <a:pt x="3139381" y="3698130"/>
                          <a:pt x="3200400" y="3983723"/>
                        </a:cubicBezTo>
                        <a:cubicBezTo>
                          <a:pt x="3045850" y="4001580"/>
                          <a:pt x="2872187" y="3920058"/>
                          <a:pt x="2667000" y="3983723"/>
                        </a:cubicBezTo>
                        <a:cubicBezTo>
                          <a:pt x="2461813" y="4047388"/>
                          <a:pt x="2380637" y="3969482"/>
                          <a:pt x="2197608" y="3983723"/>
                        </a:cubicBezTo>
                        <a:cubicBezTo>
                          <a:pt x="2014579" y="3997964"/>
                          <a:pt x="1896961" y="3943736"/>
                          <a:pt x="1664208" y="3983723"/>
                        </a:cubicBezTo>
                        <a:cubicBezTo>
                          <a:pt x="1431455" y="4023710"/>
                          <a:pt x="1275485" y="3978267"/>
                          <a:pt x="1066800" y="3983723"/>
                        </a:cubicBezTo>
                        <a:cubicBezTo>
                          <a:pt x="858115" y="3989179"/>
                          <a:pt x="727339" y="3924593"/>
                          <a:pt x="533400" y="3983723"/>
                        </a:cubicBezTo>
                        <a:cubicBezTo>
                          <a:pt x="339461" y="4042853"/>
                          <a:pt x="162026" y="3959512"/>
                          <a:pt x="0" y="3983723"/>
                        </a:cubicBezTo>
                        <a:cubicBezTo>
                          <a:pt x="-38705" y="3818046"/>
                          <a:pt x="51457" y="3735718"/>
                          <a:pt x="0" y="3494294"/>
                        </a:cubicBezTo>
                        <a:cubicBezTo>
                          <a:pt x="-51457" y="3252870"/>
                          <a:pt x="13161" y="3156997"/>
                          <a:pt x="0" y="2965028"/>
                        </a:cubicBezTo>
                        <a:cubicBezTo>
                          <a:pt x="-13161" y="2773059"/>
                          <a:pt x="21971" y="2583893"/>
                          <a:pt x="0" y="2316250"/>
                        </a:cubicBezTo>
                        <a:cubicBezTo>
                          <a:pt x="-21971" y="2048607"/>
                          <a:pt x="5900" y="2004350"/>
                          <a:pt x="0" y="1747147"/>
                        </a:cubicBezTo>
                        <a:cubicBezTo>
                          <a:pt x="-5900" y="1489944"/>
                          <a:pt x="33734" y="1341529"/>
                          <a:pt x="0" y="1217881"/>
                        </a:cubicBezTo>
                        <a:cubicBezTo>
                          <a:pt x="-33734" y="1094233"/>
                          <a:pt x="11184" y="953258"/>
                          <a:pt x="0" y="768289"/>
                        </a:cubicBezTo>
                        <a:cubicBezTo>
                          <a:pt x="-11184" y="583320"/>
                          <a:pt x="49375" y="299060"/>
                          <a:pt x="0" y="0"/>
                        </a:cubicBezTo>
                        <a:close/>
                      </a:path>
                    </a:pathLst>
                  </a:custGeom>
                  <ask:type>
                    <ask:lineSketchNone/>
                  </ask:type>
                </ask:lineSketchStyleProps>
              </a:ext>
            </a:extLst>
          </a:ln>
          <a:effectLst/>
        </p:spPr>
        <p:txBody>
          <a:bodyPr wrap="none" lIns="92249" tIns="46127" rIns="92249" bIns="46127" anchor="ctr"/>
          <a:lstStyle/>
          <a:p>
            <a:pPr algn="ctr" defTabSz="873148">
              <a:defRPr/>
            </a:pPr>
            <a:endParaRPr lang="en-US" sz="2296" dirty="0">
              <a:solidFill>
                <a:srgbClr val="000099"/>
              </a:solidFill>
            </a:endParaRPr>
          </a:p>
        </p:txBody>
      </p:sp>
      <p:sp>
        <p:nvSpPr>
          <p:cNvPr id="16" name="Rectangle 60"/>
          <p:cNvSpPr>
            <a:spLocks noChangeArrowheads="1"/>
          </p:cNvSpPr>
          <p:nvPr userDrawn="1"/>
        </p:nvSpPr>
        <p:spPr bwMode="auto">
          <a:xfrm>
            <a:off x="444005" y="6352642"/>
            <a:ext cx="29443360" cy="3094592"/>
          </a:xfrm>
          <a:prstGeom prst="rect">
            <a:avLst/>
          </a:prstGeom>
          <a:solidFill>
            <a:srgbClr val="273C75">
              <a:alpha val="10000"/>
            </a:srgbClr>
          </a:solidFill>
          <a:ln w="127000">
            <a:solidFill>
              <a:srgbClr val="487EB0"/>
            </a:solidFill>
            <a:round/>
            <a:headEnd/>
            <a:tailEnd/>
          </a:ln>
          <a:effectLst/>
        </p:spPr>
        <p:txBody>
          <a:bodyPr wrap="none" lIns="92249" tIns="46127" rIns="92249" bIns="46127" anchor="ctr"/>
          <a:lstStyle/>
          <a:p>
            <a:pPr algn="ctr" defTabSz="873148">
              <a:defRPr/>
            </a:pPr>
            <a:endParaRPr lang="en-US" sz="2296" dirty="0"/>
          </a:p>
        </p:txBody>
      </p:sp>
      <p:sp>
        <p:nvSpPr>
          <p:cNvPr id="17" name="Line 8"/>
          <p:cNvSpPr>
            <a:spLocks noChangeShapeType="1"/>
          </p:cNvSpPr>
          <p:nvPr userDrawn="1"/>
        </p:nvSpPr>
        <p:spPr bwMode="auto">
          <a:xfrm>
            <a:off x="15133638" y="9594822"/>
            <a:ext cx="0" cy="29948313"/>
          </a:xfrm>
          <a:prstGeom prst="line">
            <a:avLst/>
          </a:prstGeom>
          <a:noFill/>
          <a:ln w="101600">
            <a:solidFill>
              <a:srgbClr val="487EB0"/>
            </a:solidFill>
            <a:round/>
            <a:headEnd/>
            <a:tailEnd/>
          </a:ln>
        </p:spPr>
        <p:txBody>
          <a:bodyPr wrap="none" anchor="ctr"/>
          <a:lstStyle/>
          <a:p>
            <a:pPr>
              <a:defRPr/>
            </a:pPr>
            <a:endParaRPr lang="fr-CA" sz="2296"/>
          </a:p>
        </p:txBody>
      </p:sp>
      <p:sp>
        <p:nvSpPr>
          <p:cNvPr id="18" name="Rectangle 18"/>
          <p:cNvSpPr>
            <a:spLocks noGrp="1" noChangeArrowheads="1"/>
          </p:cNvSpPr>
          <p:nvPr>
            <p:ph type="title"/>
          </p:nvPr>
        </p:nvSpPr>
        <p:spPr bwMode="auto">
          <a:xfrm>
            <a:off x="5778679" y="1926583"/>
            <a:ext cx="17419854" cy="2880351"/>
          </a:xfrm>
          <a:prstGeom prst="rect">
            <a:avLst/>
          </a:prstGeom>
          <a:noFill/>
          <a:ln w="9525">
            <a:noFill/>
            <a:miter lim="800000"/>
            <a:headEnd/>
            <a:tailEnd/>
          </a:ln>
        </p:spPr>
        <p:txBody>
          <a:bodyPr vert="horz" wrap="square" lIns="88857" tIns="44426" rIns="88857" bIns="44426" numCol="1" anchor="ctr" anchorCtr="0" compatLnSpc="1">
            <a:prstTxWarp prst="textNoShape">
              <a:avLst/>
            </a:prstTxWarp>
          </a:bodyPr>
          <a:lstStyle/>
          <a:p>
            <a:pPr lvl="0"/>
            <a:r>
              <a:rPr lang="en-US" dirty="0"/>
              <a:t>Click to edit Master title style</a:t>
            </a:r>
            <a:endParaRPr lang="en-GB" dirty="0"/>
          </a:p>
        </p:txBody>
      </p:sp>
      <p:pic>
        <p:nvPicPr>
          <p:cNvPr id="2" name="Picture 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3486565" y="1841866"/>
            <a:ext cx="6400800" cy="2940191"/>
          </a:xfrm>
          <a:prstGeom prst="rect">
            <a:avLst/>
          </a:prstGeom>
        </p:spPr>
      </p:pic>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ctr" defTabSz="4232761" rtl="0" eaLnBrk="1" fontAlgn="base" hangingPunct="1">
        <a:spcBef>
          <a:spcPct val="0"/>
        </a:spcBef>
        <a:spcAft>
          <a:spcPct val="0"/>
        </a:spcAft>
        <a:defRPr sz="7000" b="1">
          <a:solidFill>
            <a:srgbClr val="40739E"/>
          </a:solidFill>
          <a:latin typeface="+mj-lt"/>
          <a:ea typeface="+mj-ea"/>
          <a:cs typeface="+mj-cs"/>
        </a:defRPr>
      </a:lvl1pPr>
      <a:lvl2pPr algn="ctr" defTabSz="4232761" rtl="0" eaLnBrk="1" fontAlgn="base" hangingPunct="1">
        <a:spcBef>
          <a:spcPct val="0"/>
        </a:spcBef>
        <a:spcAft>
          <a:spcPct val="0"/>
        </a:spcAft>
        <a:defRPr sz="6560" b="1">
          <a:solidFill>
            <a:srgbClr val="0000AF"/>
          </a:solidFill>
          <a:latin typeface="Arial" charset="0"/>
        </a:defRPr>
      </a:lvl2pPr>
      <a:lvl3pPr algn="ctr" defTabSz="4232761" rtl="0" eaLnBrk="1" fontAlgn="base" hangingPunct="1">
        <a:spcBef>
          <a:spcPct val="0"/>
        </a:spcBef>
        <a:spcAft>
          <a:spcPct val="0"/>
        </a:spcAft>
        <a:defRPr sz="6560" b="1">
          <a:solidFill>
            <a:srgbClr val="0000AF"/>
          </a:solidFill>
          <a:latin typeface="Arial" charset="0"/>
        </a:defRPr>
      </a:lvl3pPr>
      <a:lvl4pPr algn="ctr" defTabSz="4232761" rtl="0" eaLnBrk="1" fontAlgn="base" hangingPunct="1">
        <a:spcBef>
          <a:spcPct val="0"/>
        </a:spcBef>
        <a:spcAft>
          <a:spcPct val="0"/>
        </a:spcAft>
        <a:defRPr sz="6560" b="1">
          <a:solidFill>
            <a:srgbClr val="0000AF"/>
          </a:solidFill>
          <a:latin typeface="Arial" charset="0"/>
        </a:defRPr>
      </a:lvl4pPr>
      <a:lvl5pPr algn="ctr" defTabSz="4232761" rtl="0" eaLnBrk="1" fontAlgn="base" hangingPunct="1">
        <a:spcBef>
          <a:spcPct val="0"/>
        </a:spcBef>
        <a:spcAft>
          <a:spcPct val="0"/>
        </a:spcAft>
        <a:defRPr sz="6560" b="1">
          <a:solidFill>
            <a:srgbClr val="0000AF"/>
          </a:solidFill>
          <a:latin typeface="Arial" charset="0"/>
        </a:defRPr>
      </a:lvl5pPr>
      <a:lvl6pPr marL="461406" algn="ctr" defTabSz="4237568" rtl="0" eaLnBrk="1" fontAlgn="base" hangingPunct="1">
        <a:spcBef>
          <a:spcPct val="0"/>
        </a:spcBef>
        <a:spcAft>
          <a:spcPct val="0"/>
        </a:spcAft>
        <a:defRPr sz="7367" b="1">
          <a:solidFill>
            <a:schemeClr val="bg1"/>
          </a:solidFill>
          <a:latin typeface="Arial" charset="0"/>
        </a:defRPr>
      </a:lvl6pPr>
      <a:lvl7pPr marL="922812" algn="ctr" defTabSz="4237568" rtl="0" eaLnBrk="1" fontAlgn="base" hangingPunct="1">
        <a:spcBef>
          <a:spcPct val="0"/>
        </a:spcBef>
        <a:spcAft>
          <a:spcPct val="0"/>
        </a:spcAft>
        <a:defRPr sz="7367" b="1">
          <a:solidFill>
            <a:schemeClr val="bg1"/>
          </a:solidFill>
          <a:latin typeface="Arial" charset="0"/>
        </a:defRPr>
      </a:lvl7pPr>
      <a:lvl8pPr marL="1384219" algn="ctr" defTabSz="4237568" rtl="0" eaLnBrk="1" fontAlgn="base" hangingPunct="1">
        <a:spcBef>
          <a:spcPct val="0"/>
        </a:spcBef>
        <a:spcAft>
          <a:spcPct val="0"/>
        </a:spcAft>
        <a:defRPr sz="7367" b="1">
          <a:solidFill>
            <a:schemeClr val="bg1"/>
          </a:solidFill>
          <a:latin typeface="Arial" charset="0"/>
        </a:defRPr>
      </a:lvl8pPr>
      <a:lvl9pPr marL="1845625" algn="ctr" defTabSz="4237568" rtl="0" eaLnBrk="1" fontAlgn="base" hangingPunct="1">
        <a:spcBef>
          <a:spcPct val="0"/>
        </a:spcBef>
        <a:spcAft>
          <a:spcPct val="0"/>
        </a:spcAft>
        <a:defRPr sz="7367" b="1">
          <a:solidFill>
            <a:schemeClr val="bg1"/>
          </a:solidFill>
          <a:latin typeface="Arial" charset="0"/>
        </a:defRPr>
      </a:lvl9pPr>
    </p:titleStyle>
    <p:bodyStyle>
      <a:lvl1pPr marL="1586084" indent="-1586084" algn="ctr" defTabSz="4232761" rtl="0" eaLnBrk="1" fontAlgn="base" hangingPunct="1">
        <a:spcBef>
          <a:spcPct val="20000"/>
        </a:spcBef>
        <a:spcAft>
          <a:spcPct val="0"/>
        </a:spcAft>
        <a:buChar char="•"/>
        <a:defRPr sz="3129" b="1">
          <a:solidFill>
            <a:schemeClr val="bg1"/>
          </a:solidFill>
          <a:latin typeface="+mn-lt"/>
          <a:ea typeface="+mn-ea"/>
          <a:cs typeface="+mn-cs"/>
        </a:defRPr>
      </a:lvl1pPr>
      <a:lvl2pPr marL="3442924" indent="-1326543" algn="ctr" defTabSz="4232761" rtl="0" eaLnBrk="1" fontAlgn="base" hangingPunct="1">
        <a:spcBef>
          <a:spcPct val="20000"/>
        </a:spcBef>
        <a:spcAft>
          <a:spcPct val="0"/>
        </a:spcAft>
        <a:buChar char="–"/>
        <a:defRPr sz="3532">
          <a:solidFill>
            <a:schemeClr val="tx1"/>
          </a:solidFill>
          <a:latin typeface="+mn-lt"/>
        </a:defRPr>
      </a:lvl2pPr>
      <a:lvl3pPr marL="5294958" indent="-1062196" algn="ctr" defTabSz="4232761" rtl="0" eaLnBrk="1" fontAlgn="base" hangingPunct="1">
        <a:spcBef>
          <a:spcPct val="20000"/>
        </a:spcBef>
        <a:spcAft>
          <a:spcPct val="0"/>
        </a:spcAft>
        <a:buChar char="•"/>
        <a:defRPr sz="3532">
          <a:solidFill>
            <a:schemeClr val="tx1"/>
          </a:solidFill>
          <a:latin typeface="+mn-lt"/>
        </a:defRPr>
      </a:lvl3pPr>
      <a:lvl4pPr marL="7411338" indent="-1055788" algn="ctr" defTabSz="4232761" rtl="0" eaLnBrk="1" fontAlgn="base" hangingPunct="1">
        <a:spcBef>
          <a:spcPct val="20000"/>
        </a:spcBef>
        <a:spcAft>
          <a:spcPct val="0"/>
        </a:spcAft>
        <a:buChar char="–"/>
        <a:defRPr sz="3532">
          <a:solidFill>
            <a:schemeClr val="tx1"/>
          </a:solidFill>
          <a:latin typeface="+mn-lt"/>
        </a:defRPr>
      </a:lvl4pPr>
      <a:lvl5pPr marL="9527719" indent="-1055788" algn="ctr" defTabSz="4232761" rtl="0" eaLnBrk="1" fontAlgn="base" hangingPunct="1">
        <a:spcBef>
          <a:spcPct val="20000"/>
        </a:spcBef>
        <a:spcAft>
          <a:spcPct val="0"/>
        </a:spcAft>
        <a:buChar char="»"/>
        <a:defRPr sz="3532">
          <a:solidFill>
            <a:schemeClr val="tx1"/>
          </a:solidFill>
          <a:latin typeface="+mn-lt"/>
        </a:defRPr>
      </a:lvl5pPr>
      <a:lvl6pPr marL="9993931" indent="-1057389" algn="ctr" defTabSz="4237568" rtl="0" eaLnBrk="1" fontAlgn="base" hangingPunct="1">
        <a:spcBef>
          <a:spcPct val="20000"/>
        </a:spcBef>
        <a:spcAft>
          <a:spcPct val="0"/>
        </a:spcAft>
        <a:defRPr sz="3633">
          <a:solidFill>
            <a:schemeClr val="tx1"/>
          </a:solidFill>
          <a:latin typeface="+mn-lt"/>
        </a:defRPr>
      </a:lvl6pPr>
      <a:lvl7pPr marL="10455337" indent="-1057389" algn="ctr" defTabSz="4237568" rtl="0" eaLnBrk="1" fontAlgn="base" hangingPunct="1">
        <a:spcBef>
          <a:spcPct val="20000"/>
        </a:spcBef>
        <a:spcAft>
          <a:spcPct val="0"/>
        </a:spcAft>
        <a:defRPr sz="3633">
          <a:solidFill>
            <a:schemeClr val="tx1"/>
          </a:solidFill>
          <a:latin typeface="+mn-lt"/>
        </a:defRPr>
      </a:lvl7pPr>
      <a:lvl8pPr marL="10916743" indent="-1057389" algn="ctr" defTabSz="4237568" rtl="0" eaLnBrk="1" fontAlgn="base" hangingPunct="1">
        <a:spcBef>
          <a:spcPct val="20000"/>
        </a:spcBef>
        <a:spcAft>
          <a:spcPct val="0"/>
        </a:spcAft>
        <a:defRPr sz="3633">
          <a:solidFill>
            <a:schemeClr val="tx1"/>
          </a:solidFill>
          <a:latin typeface="+mn-lt"/>
        </a:defRPr>
      </a:lvl8pPr>
      <a:lvl9pPr marL="11378150" indent="-1057389" algn="ctr" defTabSz="4237568" rtl="0" eaLnBrk="1" fontAlgn="base" hangingPunct="1">
        <a:spcBef>
          <a:spcPct val="20000"/>
        </a:spcBef>
        <a:spcAft>
          <a:spcPct val="0"/>
        </a:spcAft>
        <a:defRPr sz="3633">
          <a:solidFill>
            <a:schemeClr val="tx1"/>
          </a:solidFill>
          <a:latin typeface="+mn-lt"/>
        </a:defRPr>
      </a:lvl9pPr>
    </p:bodyStyle>
    <p:otherStyle>
      <a:defPPr>
        <a:defRPr lang="nl-BE"/>
      </a:defPPr>
      <a:lvl1pPr marL="0" algn="l" defTabSz="922812" rtl="0" eaLnBrk="1" latinLnBrk="0" hangingPunct="1">
        <a:defRPr sz="1817" kern="1200">
          <a:solidFill>
            <a:schemeClr val="tx1"/>
          </a:solidFill>
          <a:latin typeface="+mn-lt"/>
          <a:ea typeface="+mn-ea"/>
          <a:cs typeface="+mn-cs"/>
        </a:defRPr>
      </a:lvl1pPr>
      <a:lvl2pPr marL="461406" algn="l" defTabSz="922812" rtl="0" eaLnBrk="1" latinLnBrk="0" hangingPunct="1">
        <a:defRPr sz="1817" kern="1200">
          <a:solidFill>
            <a:schemeClr val="tx1"/>
          </a:solidFill>
          <a:latin typeface="+mn-lt"/>
          <a:ea typeface="+mn-ea"/>
          <a:cs typeface="+mn-cs"/>
        </a:defRPr>
      </a:lvl2pPr>
      <a:lvl3pPr marL="922812" algn="l" defTabSz="922812" rtl="0" eaLnBrk="1" latinLnBrk="0" hangingPunct="1">
        <a:defRPr sz="1817" kern="1200">
          <a:solidFill>
            <a:schemeClr val="tx1"/>
          </a:solidFill>
          <a:latin typeface="+mn-lt"/>
          <a:ea typeface="+mn-ea"/>
          <a:cs typeface="+mn-cs"/>
        </a:defRPr>
      </a:lvl3pPr>
      <a:lvl4pPr marL="1384219" algn="l" defTabSz="922812" rtl="0" eaLnBrk="1" latinLnBrk="0" hangingPunct="1">
        <a:defRPr sz="1817" kern="1200">
          <a:solidFill>
            <a:schemeClr val="tx1"/>
          </a:solidFill>
          <a:latin typeface="+mn-lt"/>
          <a:ea typeface="+mn-ea"/>
          <a:cs typeface="+mn-cs"/>
        </a:defRPr>
      </a:lvl4pPr>
      <a:lvl5pPr marL="1845625" algn="l" defTabSz="922812" rtl="0" eaLnBrk="1" latinLnBrk="0" hangingPunct="1">
        <a:defRPr sz="1817" kern="1200">
          <a:solidFill>
            <a:schemeClr val="tx1"/>
          </a:solidFill>
          <a:latin typeface="+mn-lt"/>
          <a:ea typeface="+mn-ea"/>
          <a:cs typeface="+mn-cs"/>
        </a:defRPr>
      </a:lvl5pPr>
      <a:lvl6pPr marL="2307031" algn="l" defTabSz="922812" rtl="0" eaLnBrk="1" latinLnBrk="0" hangingPunct="1">
        <a:defRPr sz="1817" kern="1200">
          <a:solidFill>
            <a:schemeClr val="tx1"/>
          </a:solidFill>
          <a:latin typeface="+mn-lt"/>
          <a:ea typeface="+mn-ea"/>
          <a:cs typeface="+mn-cs"/>
        </a:defRPr>
      </a:lvl6pPr>
      <a:lvl7pPr marL="2768437" algn="l" defTabSz="922812" rtl="0" eaLnBrk="1" latinLnBrk="0" hangingPunct="1">
        <a:defRPr sz="1817" kern="1200">
          <a:solidFill>
            <a:schemeClr val="tx1"/>
          </a:solidFill>
          <a:latin typeface="+mn-lt"/>
          <a:ea typeface="+mn-ea"/>
          <a:cs typeface="+mn-cs"/>
        </a:defRPr>
      </a:lvl7pPr>
      <a:lvl8pPr marL="3229844" algn="l" defTabSz="922812" rtl="0" eaLnBrk="1" latinLnBrk="0" hangingPunct="1">
        <a:defRPr sz="1817" kern="1200">
          <a:solidFill>
            <a:schemeClr val="tx1"/>
          </a:solidFill>
          <a:latin typeface="+mn-lt"/>
          <a:ea typeface="+mn-ea"/>
          <a:cs typeface="+mn-cs"/>
        </a:defRPr>
      </a:lvl8pPr>
      <a:lvl9pPr marL="3691250" algn="l" defTabSz="922812" rtl="0" eaLnBrk="1" latinLnBrk="0" hangingPunct="1">
        <a:defRPr sz="18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1.xml"/><Relationship Id="rId5" Type="http://schemas.openxmlformats.org/officeDocument/2006/relationships/image" Target="../media/image4.png"/><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2"/>
          <p:cNvSpPr>
            <a:spLocks noGrp="1" noChangeArrowheads="1"/>
          </p:cNvSpPr>
          <p:nvPr>
            <p:ph type="title" sz="quarter"/>
          </p:nvPr>
        </p:nvSpPr>
        <p:spPr>
          <a:xfrm>
            <a:off x="4116413" y="2330189"/>
            <a:ext cx="19469867" cy="2912058"/>
          </a:xfrm>
        </p:spPr>
        <p:txBody>
          <a:bodyPr/>
          <a:lstStyle/>
          <a:p>
            <a:r>
              <a:rPr lang="en-US" sz="9600" dirty="0">
                <a:solidFill>
                  <a:srgbClr val="273C75"/>
                </a:solidFill>
                <a:latin typeface="Calibri" panose="020F0502020204030204" pitchFamily="34" charset="0"/>
                <a:ea typeface="Microsoft JhengHei" panose="020B0604030504040204" pitchFamily="34" charset="-120"/>
                <a:cs typeface="Calibri" panose="020F0502020204030204" pitchFamily="34" charset="0"/>
              </a:rPr>
              <a:t>A poster template </a:t>
            </a:r>
            <a:br>
              <a:rPr lang="en-US" sz="9600" dirty="0">
                <a:solidFill>
                  <a:srgbClr val="273C75"/>
                </a:solidFill>
                <a:latin typeface="Calibri" panose="020F0502020204030204" pitchFamily="34" charset="0"/>
                <a:ea typeface="Microsoft JhengHei" panose="020B0604030504040204" pitchFamily="34" charset="-120"/>
                <a:cs typeface="Calibri" panose="020F0502020204030204" pitchFamily="34" charset="0"/>
              </a:rPr>
            </a:br>
            <a:r>
              <a:rPr lang="en-US" sz="9600" dirty="0">
                <a:solidFill>
                  <a:srgbClr val="273C75"/>
                </a:solidFill>
                <a:latin typeface="Calibri" panose="020F0502020204030204" pitchFamily="34" charset="0"/>
                <a:ea typeface="Microsoft JhengHei" panose="020B0604030504040204" pitchFamily="34" charset="-120"/>
                <a:cs typeface="Calibri" panose="020F0502020204030204" pitchFamily="34" charset="0"/>
              </a:rPr>
              <a:t>for the CentrEau research center</a:t>
            </a:r>
          </a:p>
        </p:txBody>
      </p:sp>
      <p:sp>
        <p:nvSpPr>
          <p:cNvPr id="1031" name="Text Box 9"/>
          <p:cNvSpPr txBox="1">
            <a:spLocks noChangeArrowheads="1"/>
          </p:cNvSpPr>
          <p:nvPr/>
        </p:nvSpPr>
        <p:spPr bwMode="auto">
          <a:xfrm>
            <a:off x="15713577" y="6941904"/>
            <a:ext cx="13369032" cy="574016"/>
          </a:xfrm>
          <a:prstGeom prst="rect">
            <a:avLst/>
          </a:prstGeom>
          <a:noFill/>
          <a:ln w="19050">
            <a:noFill/>
            <a:miter lim="800000"/>
            <a:headEnd/>
            <a:tailEnd/>
          </a:ln>
        </p:spPr>
        <p:txBody>
          <a:bodyPr lIns="87212" tIns="43606" rIns="87212" bIns="43606">
            <a:spAutoFit/>
          </a:bodyPr>
          <a:lstStyle/>
          <a:p>
            <a:pPr algn="ctr" defTabSz="873148">
              <a:spcBef>
                <a:spcPct val="50000"/>
              </a:spcBef>
            </a:pPr>
            <a:endParaRPr lang="en-US" sz="3129"/>
          </a:p>
        </p:txBody>
      </p:sp>
      <p:sp>
        <p:nvSpPr>
          <p:cNvPr id="1032" name="Text Box 16"/>
          <p:cNvSpPr txBox="1">
            <a:spLocks noChangeArrowheads="1"/>
          </p:cNvSpPr>
          <p:nvPr/>
        </p:nvSpPr>
        <p:spPr bwMode="auto">
          <a:xfrm>
            <a:off x="426903" y="10026754"/>
            <a:ext cx="14065582" cy="9223696"/>
          </a:xfrm>
          <a:prstGeom prst="roundRect">
            <a:avLst>
              <a:gd name="adj" fmla="val 1543"/>
            </a:avLst>
          </a:prstGeom>
          <a:gradFill flip="none" rotWithShape="1">
            <a:gsLst>
              <a:gs pos="0">
                <a:srgbClr val="273C75"/>
              </a:gs>
              <a:gs pos="100000">
                <a:srgbClr val="487EB0">
                  <a:lumMod val="82000"/>
                </a:srgbClr>
              </a:gs>
            </a:gsLst>
            <a:lin ang="13500000" scaled="1"/>
            <a:tileRect/>
          </a:gradFill>
          <a:ln w="19050">
            <a:noFill/>
            <a:miter lim="800000"/>
            <a:headEnd/>
            <a:tailEnd/>
          </a:ln>
        </p:spPr>
        <p:txBody>
          <a:bodyPr wrap="square" lIns="291856" tIns="147646" rIns="291856" bIns="147646">
            <a:spAutoFit/>
          </a:bodyPr>
          <a:lstStyle/>
          <a:p>
            <a:pPr defTabSz="873148">
              <a:spcBef>
                <a:spcPct val="50000"/>
              </a:spcBef>
            </a:pPr>
            <a:r>
              <a:rPr lang="en-US" sz="5200" b="1" dirty="0">
                <a:solidFill>
                  <a:schemeClr val="bg1"/>
                </a:solidFill>
                <a:latin typeface="Calibri" panose="020F0502020204030204" pitchFamily="34" charset="0"/>
                <a:ea typeface="Microsoft YaHei" panose="020B0503020204020204" pitchFamily="34" charset="-122"/>
                <a:cs typeface="Calibri" panose="020F0502020204030204" pitchFamily="34" charset="0"/>
              </a:rPr>
              <a:t>Introduction / Objective @ 52 pts</a:t>
            </a:r>
          </a:p>
          <a:p>
            <a:pPr algn="just" defTabSz="873148">
              <a:spcBef>
                <a:spcPct val="50000"/>
              </a:spcBef>
            </a:pPr>
            <a:r>
              <a:rPr lang="en-US" sz="4400" dirty="0">
                <a:solidFill>
                  <a:schemeClr val="bg1"/>
                </a:solidFill>
                <a:latin typeface="Calibri" panose="020F0502020204030204" pitchFamily="34" charset="0"/>
                <a:ea typeface="Microsoft YaHei" panose="020B0503020204020204" pitchFamily="34" charset="-122"/>
                <a:cs typeface="Calibri" panose="020F0502020204030204" pitchFamily="34" charset="0"/>
              </a:rPr>
              <a:t>This example is to demonstrate the layout of an example poster for CentrEau. The purpose of a poster paper presentation is to promote informal discussion.</a:t>
            </a:r>
          </a:p>
          <a:p>
            <a:pPr marL="977284" lvl="1" indent="-515878" defTabSz="873148">
              <a:spcBef>
                <a:spcPct val="50000"/>
              </a:spcBef>
              <a:buFont typeface="Arial" charset="0"/>
              <a:buAutoNum type="arabicPeriod"/>
            </a:pPr>
            <a:r>
              <a:rPr lang="en-US" sz="4400" dirty="0">
                <a:solidFill>
                  <a:schemeClr val="bg1"/>
                </a:solidFill>
                <a:latin typeface="Calibri" panose="020F0502020204030204" pitchFamily="34" charset="0"/>
                <a:ea typeface="Microsoft YaHei" panose="020B0503020204020204" pitchFamily="34" charset="-122"/>
                <a:cs typeface="Calibri" panose="020F0502020204030204" pitchFamily="34" charset="0"/>
              </a:rPr>
              <a:t>The poster presentation stands by </a:t>
            </a:r>
            <a:r>
              <a:rPr lang="en-US" sz="4400" dirty="0">
                <a:solidFill>
                  <a:srgbClr val="55EFC4"/>
                </a:solidFill>
                <a:latin typeface="Calibri" panose="020F0502020204030204" pitchFamily="34" charset="0"/>
                <a:ea typeface="Microsoft YaHei" panose="020B0503020204020204" pitchFamily="34" charset="-122"/>
                <a:cs typeface="Calibri" panose="020F0502020204030204" pitchFamily="34" charset="0"/>
              </a:rPr>
              <a:t>itself </a:t>
            </a:r>
            <a:r>
              <a:rPr lang="en-US" sz="4400" dirty="0">
                <a:solidFill>
                  <a:schemeClr val="bg1"/>
                </a:solidFill>
                <a:latin typeface="Calibri" panose="020F0502020204030204" pitchFamily="34" charset="0"/>
                <a:ea typeface="Microsoft YaHei" panose="020B0503020204020204" pitchFamily="34" charset="-122"/>
                <a:cs typeface="Calibri" panose="020F0502020204030204" pitchFamily="34" charset="0"/>
              </a:rPr>
              <a:t>as a summary of research and usually contains an overview of research objectives, experimental methods, materials, results and a discussion. </a:t>
            </a:r>
          </a:p>
          <a:p>
            <a:pPr marL="977284" lvl="1" indent="-515878" defTabSz="873148">
              <a:spcBef>
                <a:spcPct val="50000"/>
              </a:spcBef>
              <a:buFont typeface="Arial" charset="0"/>
              <a:buAutoNum type="arabicPeriod"/>
            </a:pPr>
            <a:r>
              <a:rPr lang="en-US" sz="4400" dirty="0">
                <a:solidFill>
                  <a:schemeClr val="bg1"/>
                </a:solidFill>
                <a:latin typeface="Calibri" panose="020F0502020204030204" pitchFamily="34" charset="0"/>
                <a:ea typeface="Microsoft YaHei" panose="020B0503020204020204" pitchFamily="34" charset="-122"/>
                <a:cs typeface="Calibri" panose="020F0502020204030204" pitchFamily="34" charset="0"/>
              </a:rPr>
              <a:t>Often, in poster presentations, a clear message in less words is more effective. </a:t>
            </a:r>
          </a:p>
          <a:p>
            <a:pPr marL="977284" lvl="1" indent="-515878" defTabSz="873148">
              <a:spcBef>
                <a:spcPct val="50000"/>
              </a:spcBef>
              <a:buFont typeface="Arial" charset="0"/>
              <a:buAutoNum type="arabicPeriod"/>
            </a:pPr>
            <a:r>
              <a:rPr lang="en-US" sz="4400" dirty="0">
                <a:solidFill>
                  <a:schemeClr val="bg1"/>
                </a:solidFill>
                <a:latin typeface="Calibri" panose="020F0502020204030204" pitchFamily="34" charset="0"/>
                <a:ea typeface="Microsoft YaHei" panose="020B0503020204020204" pitchFamily="34" charset="-122"/>
                <a:cs typeface="Calibri" panose="020F0502020204030204" pitchFamily="34" charset="0"/>
              </a:rPr>
              <a:t>Font should be Calibri.</a:t>
            </a:r>
          </a:p>
        </p:txBody>
      </p:sp>
      <p:sp>
        <p:nvSpPr>
          <p:cNvPr id="1033" name="Rectangle 221"/>
          <p:cNvSpPr>
            <a:spLocks noChangeArrowheads="1"/>
          </p:cNvSpPr>
          <p:nvPr/>
        </p:nvSpPr>
        <p:spPr bwMode="auto">
          <a:xfrm>
            <a:off x="323193" y="21063991"/>
            <a:ext cx="13425102" cy="4570773"/>
          </a:xfrm>
          <a:prstGeom prst="rect">
            <a:avLst/>
          </a:prstGeom>
          <a:noFill/>
          <a:ln w="9525">
            <a:noFill/>
            <a:miter lim="800000"/>
            <a:headEnd/>
            <a:tailEnd/>
          </a:ln>
        </p:spPr>
        <p:txBody>
          <a:bodyPr lIns="92249" tIns="46127" rIns="92249" bIns="46127"/>
          <a:lstStyle/>
          <a:p>
            <a:pPr marL="746581" lvl="1" indent="-285175" defTabSz="921211">
              <a:lnSpc>
                <a:spcPct val="90000"/>
              </a:lnSpc>
              <a:spcBef>
                <a:spcPct val="20000"/>
              </a:spcBef>
            </a:pPr>
            <a:r>
              <a:rPr lang="en-US" sz="4400" dirty="0">
                <a:latin typeface="Calibri" panose="020F0502020204030204" pitchFamily="34" charset="0"/>
                <a:ea typeface="Microsoft YaHei" panose="020B0503020204020204" pitchFamily="34" charset="-122"/>
                <a:cs typeface="Calibri" panose="020F0502020204030204" pitchFamily="34" charset="0"/>
              </a:rPr>
              <a:t>The key message is: An interested individual who is not necessarily familiar with your field of expertise should be able to follow your poster.</a:t>
            </a:r>
          </a:p>
          <a:p>
            <a:pPr marL="746581" lvl="1" indent="-285175" defTabSz="921211">
              <a:lnSpc>
                <a:spcPct val="90000"/>
              </a:lnSpc>
              <a:spcBef>
                <a:spcPct val="20000"/>
              </a:spcBef>
            </a:pPr>
            <a:r>
              <a:rPr lang="en-US" sz="4400" dirty="0">
                <a:latin typeface="Calibri" panose="020F0502020204030204" pitchFamily="34" charset="0"/>
                <a:ea typeface="Microsoft YaHei" panose="020B0503020204020204" pitchFamily="34" charset="-122"/>
                <a:cs typeface="Calibri" panose="020F0502020204030204" pitchFamily="34" charset="0"/>
              </a:rPr>
              <a:t>The purpose of poster paper presentations is to promote informal discussion. To achieve your goal you’ll need to two things:</a:t>
            </a:r>
          </a:p>
        </p:txBody>
      </p:sp>
      <p:sp>
        <p:nvSpPr>
          <p:cNvPr id="1034" name="Rectangle 221"/>
          <p:cNvSpPr>
            <a:spLocks noChangeArrowheads="1"/>
          </p:cNvSpPr>
          <p:nvPr/>
        </p:nvSpPr>
        <p:spPr bwMode="auto">
          <a:xfrm>
            <a:off x="548437" y="31376633"/>
            <a:ext cx="5511021" cy="4989955"/>
          </a:xfrm>
          <a:prstGeom prst="rect">
            <a:avLst/>
          </a:prstGeom>
          <a:noFill/>
          <a:ln w="9525">
            <a:noFill/>
            <a:miter lim="800000"/>
            <a:headEnd/>
            <a:tailEnd/>
          </a:ln>
        </p:spPr>
        <p:txBody>
          <a:bodyPr lIns="92249" tIns="46127" rIns="92249" bIns="46127"/>
          <a:lstStyle/>
          <a:p>
            <a:pPr marL="461406" indent="-461406" defTabSz="921211">
              <a:lnSpc>
                <a:spcPct val="90000"/>
              </a:lnSpc>
              <a:spcBef>
                <a:spcPct val="20000"/>
              </a:spcBef>
            </a:pPr>
            <a:r>
              <a:rPr lang="en-US" sz="4400" dirty="0">
                <a:latin typeface="Calibri" panose="020F0502020204030204" pitchFamily="34" charset="0"/>
                <a:ea typeface="Microsoft YaHei" panose="020B0503020204020204" pitchFamily="34" charset="-122"/>
                <a:cs typeface="Calibri" panose="020F0502020204030204" pitchFamily="34" charset="0"/>
              </a:rPr>
              <a:t>This figure shows  trends, it is light and easily understandable and self explanatory. The side box only gives some hints on what is in the figure.</a:t>
            </a:r>
          </a:p>
          <a:p>
            <a:pPr marL="461406" indent="-461406" defTabSz="921211">
              <a:lnSpc>
                <a:spcPct val="90000"/>
              </a:lnSpc>
              <a:spcBef>
                <a:spcPct val="20000"/>
              </a:spcBef>
            </a:pPr>
            <a:endParaRPr lang="en-US" sz="4400" dirty="0">
              <a:latin typeface="Calibri" panose="020F0502020204030204" pitchFamily="34" charset="0"/>
              <a:ea typeface="Microsoft YaHei" panose="020B0503020204020204" pitchFamily="34" charset="-122"/>
              <a:cs typeface="Calibri" panose="020F0502020204030204" pitchFamily="34" charset="0"/>
            </a:endParaRPr>
          </a:p>
        </p:txBody>
      </p:sp>
      <p:sp>
        <p:nvSpPr>
          <p:cNvPr id="1035" name="Rectangle 221"/>
          <p:cNvSpPr>
            <a:spLocks noChangeArrowheads="1"/>
          </p:cNvSpPr>
          <p:nvPr/>
        </p:nvSpPr>
        <p:spPr bwMode="auto">
          <a:xfrm>
            <a:off x="16499139" y="17258531"/>
            <a:ext cx="13237656" cy="5448541"/>
          </a:xfrm>
          <a:prstGeom prst="rect">
            <a:avLst/>
          </a:prstGeom>
          <a:noFill/>
          <a:ln w="9525">
            <a:noFill/>
            <a:miter lim="800000"/>
            <a:headEnd/>
            <a:tailEnd/>
          </a:ln>
        </p:spPr>
        <p:txBody>
          <a:bodyPr lIns="92249" tIns="46127" rIns="92249" bIns="46127"/>
          <a:lstStyle/>
          <a:p>
            <a:pPr marL="461406" indent="-461406" defTabSz="921211">
              <a:lnSpc>
                <a:spcPct val="90000"/>
              </a:lnSpc>
              <a:spcBef>
                <a:spcPct val="20000"/>
              </a:spcBef>
            </a:pPr>
            <a:r>
              <a:rPr lang="en-US" sz="4400" dirty="0">
                <a:latin typeface="Calibri" panose="020F0502020204030204" pitchFamily="34" charset="0"/>
                <a:ea typeface="Microsoft YaHei" panose="020B0503020204020204" pitchFamily="34" charset="-122"/>
                <a:cs typeface="Calibri" panose="020F0502020204030204" pitchFamily="34" charset="0"/>
              </a:rPr>
              <a:t>Fill with text. Fill with text. Fill with text. Fill with text. Fill with text. Fill with text. Fill with text. Fill with text. Fill with text. Fill with text. Fill with text. Fill with text. Fill with text. </a:t>
            </a:r>
          </a:p>
          <a:p>
            <a:pPr marL="461406" indent="-461406" defTabSz="921211">
              <a:lnSpc>
                <a:spcPct val="90000"/>
              </a:lnSpc>
              <a:spcBef>
                <a:spcPct val="20000"/>
              </a:spcBef>
            </a:pPr>
            <a:endParaRPr lang="en-US" sz="4400" dirty="0">
              <a:latin typeface="Calibri" panose="020F0502020204030204" pitchFamily="34" charset="0"/>
              <a:ea typeface="Microsoft YaHei" panose="020B0503020204020204" pitchFamily="34" charset="-122"/>
              <a:cs typeface="Calibri" panose="020F0502020204030204" pitchFamily="34" charset="0"/>
            </a:endParaRPr>
          </a:p>
          <a:p>
            <a:pPr marL="461406" indent="-461406" defTabSz="921211">
              <a:lnSpc>
                <a:spcPct val="90000"/>
              </a:lnSpc>
              <a:spcBef>
                <a:spcPct val="20000"/>
              </a:spcBef>
            </a:pPr>
            <a:endParaRPr lang="en-US" sz="4400" dirty="0">
              <a:latin typeface="Calibri" panose="020F0502020204030204" pitchFamily="34" charset="0"/>
              <a:ea typeface="Microsoft YaHei" panose="020B0503020204020204" pitchFamily="34" charset="-122"/>
              <a:cs typeface="Calibri" panose="020F0502020204030204" pitchFamily="34" charset="0"/>
            </a:endParaRPr>
          </a:p>
          <a:p>
            <a:pPr marL="461406" indent="-461406" defTabSz="921211">
              <a:lnSpc>
                <a:spcPct val="90000"/>
              </a:lnSpc>
              <a:spcBef>
                <a:spcPct val="20000"/>
              </a:spcBef>
            </a:pPr>
            <a:r>
              <a:rPr lang="en-US" sz="4400" dirty="0">
                <a:latin typeface="Calibri" panose="020F0502020204030204" pitchFamily="34" charset="0"/>
                <a:ea typeface="Microsoft YaHei" panose="020B0503020204020204" pitchFamily="34" charset="-122"/>
                <a:cs typeface="Calibri" panose="020F0502020204030204" pitchFamily="34" charset="0"/>
              </a:rPr>
              <a:t>Fill with text. Fill with text. Fill with text. Fill with text. </a:t>
            </a:r>
          </a:p>
          <a:p>
            <a:pPr marL="461406" indent="-461406" defTabSz="921211">
              <a:lnSpc>
                <a:spcPct val="90000"/>
              </a:lnSpc>
              <a:spcBef>
                <a:spcPct val="20000"/>
              </a:spcBef>
            </a:pPr>
            <a:endParaRPr lang="en-US" sz="4400" dirty="0">
              <a:latin typeface="Calibri" panose="020F0502020204030204" pitchFamily="34" charset="0"/>
              <a:ea typeface="Microsoft YaHei" panose="020B0503020204020204" pitchFamily="34" charset="-122"/>
              <a:cs typeface="Calibri" panose="020F0502020204030204" pitchFamily="34" charset="0"/>
            </a:endParaRPr>
          </a:p>
        </p:txBody>
      </p:sp>
      <p:sp>
        <p:nvSpPr>
          <p:cNvPr id="1042" name="Text Box 6"/>
          <p:cNvSpPr txBox="1">
            <a:spLocks noChangeArrowheads="1"/>
          </p:cNvSpPr>
          <p:nvPr/>
        </p:nvSpPr>
        <p:spPr bwMode="auto">
          <a:xfrm>
            <a:off x="426903" y="6427650"/>
            <a:ext cx="29386237" cy="2955895"/>
          </a:xfrm>
          <a:prstGeom prst="rect">
            <a:avLst/>
          </a:prstGeom>
          <a:noFill/>
          <a:ln w="19050">
            <a:noFill/>
            <a:miter lim="800000"/>
            <a:headEnd/>
            <a:tailEnd/>
          </a:ln>
        </p:spPr>
        <p:txBody>
          <a:bodyPr lIns="92663" tIns="46334" rIns="92663" bIns="46334">
            <a:spAutoFit/>
          </a:bodyPr>
          <a:lstStyle/>
          <a:p>
            <a:pPr algn="ctr" defTabSz="929221"/>
            <a:r>
              <a:rPr lang="en-US" sz="5400" b="1" dirty="0">
                <a:solidFill>
                  <a:srgbClr val="273C75"/>
                </a:solidFill>
                <a:latin typeface="Calibri" panose="020F0502020204030204" pitchFamily="34" charset="0"/>
                <a:ea typeface="Microsoft YaHei" panose="020B0503020204020204" pitchFamily="34" charset="-122"/>
                <a:cs typeface="Calibri" panose="020F0502020204030204" pitchFamily="34" charset="0"/>
              </a:rPr>
              <a:t>Author </a:t>
            </a:r>
            <a:r>
              <a:rPr lang="en-US" sz="5400" b="1" dirty="0" smtClean="0">
                <a:solidFill>
                  <a:srgbClr val="273C75"/>
                </a:solidFill>
                <a:latin typeface="Calibri" panose="020F0502020204030204" pitchFamily="34" charset="0"/>
                <a:ea typeface="Microsoft YaHei" panose="020B0503020204020204" pitchFamily="34" charset="-122"/>
                <a:cs typeface="Calibri" panose="020F0502020204030204" pitchFamily="34" charset="0"/>
              </a:rPr>
              <a:t>I Surname Name</a:t>
            </a:r>
            <a:r>
              <a:rPr lang="en-US" sz="5400" b="1" baseline="30000" dirty="0" smtClean="0">
                <a:solidFill>
                  <a:srgbClr val="273C75"/>
                </a:solidFill>
                <a:latin typeface="Calibri" panose="020F0502020204030204" pitchFamily="34" charset="0"/>
                <a:ea typeface="Microsoft YaHei" panose="020B0503020204020204" pitchFamily="34" charset="-122"/>
                <a:cs typeface="Calibri" panose="020F0502020204030204" pitchFamily="34" charset="0"/>
              </a:rPr>
              <a:t>1</a:t>
            </a:r>
            <a:r>
              <a:rPr lang="en-US" sz="5400" b="1" dirty="0" smtClean="0">
                <a:solidFill>
                  <a:srgbClr val="273C75"/>
                </a:solidFill>
                <a:latin typeface="Calibri" panose="020F0502020204030204" pitchFamily="34" charset="0"/>
                <a:ea typeface="Microsoft YaHei" panose="020B0503020204020204" pitchFamily="34" charset="-122"/>
                <a:cs typeface="Calibri" panose="020F0502020204030204" pitchFamily="34" charset="0"/>
              </a:rPr>
              <a:t> </a:t>
            </a:r>
            <a:r>
              <a:rPr lang="en-US" sz="5400" b="1" dirty="0">
                <a:solidFill>
                  <a:srgbClr val="273C75"/>
                </a:solidFill>
                <a:latin typeface="Calibri" panose="020F0502020204030204" pitchFamily="34" charset="0"/>
                <a:ea typeface="Microsoft YaHei" panose="020B0503020204020204" pitchFamily="34" charset="-122"/>
                <a:cs typeface="Calibri" panose="020F0502020204030204" pitchFamily="34" charset="0"/>
              </a:rPr>
              <a:t>, Author II Surname </a:t>
            </a:r>
            <a:r>
              <a:rPr lang="en-US" sz="5400" b="1" dirty="0" smtClean="0">
                <a:solidFill>
                  <a:srgbClr val="273C75"/>
                </a:solidFill>
                <a:latin typeface="Calibri" panose="020F0502020204030204" pitchFamily="34" charset="0"/>
                <a:ea typeface="Microsoft YaHei" panose="020B0503020204020204" pitchFamily="34" charset="-122"/>
                <a:cs typeface="Calibri" panose="020F0502020204030204" pitchFamily="34" charset="0"/>
              </a:rPr>
              <a:t>Name</a:t>
            </a:r>
            <a:r>
              <a:rPr lang="en-US" sz="5400" b="1" baseline="30000" dirty="0" smtClean="0">
                <a:solidFill>
                  <a:srgbClr val="273C75"/>
                </a:solidFill>
                <a:latin typeface="Calibri" panose="020F0502020204030204" pitchFamily="34" charset="0"/>
                <a:ea typeface="Microsoft YaHei" panose="020B0503020204020204" pitchFamily="34" charset="-122"/>
                <a:cs typeface="Calibri" panose="020F0502020204030204" pitchFamily="34" charset="0"/>
              </a:rPr>
              <a:t>2,3</a:t>
            </a:r>
            <a:r>
              <a:rPr lang="en-US" sz="5400" b="1" dirty="0" smtClean="0">
                <a:solidFill>
                  <a:srgbClr val="273C75"/>
                </a:solidFill>
                <a:latin typeface="Calibri" panose="020F0502020204030204" pitchFamily="34" charset="0"/>
                <a:ea typeface="Microsoft YaHei" panose="020B0503020204020204" pitchFamily="34" charset="-122"/>
                <a:cs typeface="Calibri" panose="020F0502020204030204" pitchFamily="34" charset="0"/>
              </a:rPr>
              <a:t> </a:t>
            </a:r>
            <a:r>
              <a:rPr lang="en-US" sz="5400" b="1" dirty="0">
                <a:solidFill>
                  <a:srgbClr val="273C75"/>
                </a:solidFill>
                <a:latin typeface="Calibri" panose="020F0502020204030204" pitchFamily="34" charset="0"/>
                <a:ea typeface="Microsoft YaHei" panose="020B0503020204020204" pitchFamily="34" charset="-122"/>
                <a:cs typeface="Calibri" panose="020F0502020204030204" pitchFamily="34" charset="0"/>
              </a:rPr>
              <a:t>&amp; Author III Surname </a:t>
            </a:r>
            <a:r>
              <a:rPr lang="en-US" sz="5400" b="1" dirty="0" smtClean="0">
                <a:solidFill>
                  <a:srgbClr val="273C75"/>
                </a:solidFill>
                <a:latin typeface="Calibri" panose="020F0502020204030204" pitchFamily="34" charset="0"/>
                <a:ea typeface="Microsoft YaHei" panose="020B0503020204020204" pitchFamily="34" charset="-122"/>
                <a:cs typeface="Calibri" panose="020F0502020204030204" pitchFamily="34" charset="0"/>
              </a:rPr>
              <a:t>Name</a:t>
            </a:r>
            <a:r>
              <a:rPr lang="en-US" sz="5400" b="1" baseline="30000" dirty="0" smtClean="0">
                <a:solidFill>
                  <a:srgbClr val="273C75"/>
                </a:solidFill>
                <a:latin typeface="Calibri" panose="020F0502020204030204" pitchFamily="34" charset="0"/>
                <a:ea typeface="Microsoft YaHei" panose="020B0503020204020204" pitchFamily="34" charset="-122"/>
                <a:cs typeface="Calibri" panose="020F0502020204030204" pitchFamily="34" charset="0"/>
              </a:rPr>
              <a:t>1</a:t>
            </a:r>
            <a:endParaRPr lang="en-US" sz="5400" b="1" baseline="30000" dirty="0">
              <a:solidFill>
                <a:srgbClr val="273C75"/>
              </a:solidFill>
              <a:latin typeface="Calibri" panose="020F0502020204030204" pitchFamily="34" charset="0"/>
              <a:ea typeface="Microsoft YaHei" panose="020B0503020204020204" pitchFamily="34" charset="-122"/>
              <a:cs typeface="Calibri" panose="020F0502020204030204" pitchFamily="34" charset="0"/>
            </a:endParaRPr>
          </a:p>
          <a:p>
            <a:pPr algn="ctr" defTabSz="929221"/>
            <a:r>
              <a:rPr lang="en-US" sz="4400" baseline="30000" dirty="0">
                <a:solidFill>
                  <a:srgbClr val="273C75"/>
                </a:solidFill>
                <a:latin typeface="Calibri" panose="020F0502020204030204" pitchFamily="34" charset="0"/>
                <a:ea typeface="Microsoft YaHei" panose="020B0503020204020204" pitchFamily="34" charset="-122"/>
                <a:cs typeface="Calibri" panose="020F0502020204030204" pitchFamily="34" charset="0"/>
              </a:rPr>
              <a:t>1</a:t>
            </a:r>
            <a:r>
              <a:rPr lang="en-US" sz="4400" dirty="0">
                <a:solidFill>
                  <a:srgbClr val="273C75"/>
                </a:solidFill>
                <a:latin typeface="Calibri" panose="020F0502020204030204" pitchFamily="34" charset="0"/>
                <a:ea typeface="Microsoft YaHei" panose="020B0503020204020204" pitchFamily="34" charset="-122"/>
                <a:cs typeface="Calibri" panose="020F0502020204030204" pitchFamily="34" charset="0"/>
              </a:rPr>
              <a:t> </a:t>
            </a:r>
            <a:r>
              <a:rPr lang="fr-FR" sz="4400" dirty="0">
                <a:solidFill>
                  <a:srgbClr val="273C75"/>
                </a:solidFill>
                <a:latin typeface="Calibri" panose="020F0502020204030204" pitchFamily="34" charset="0"/>
                <a:ea typeface="Microsoft YaHei" panose="020B0503020204020204" pitchFamily="34" charset="-122"/>
                <a:cs typeface="Calibri" panose="020F0502020204030204" pitchFamily="34" charset="0"/>
              </a:rPr>
              <a:t>CentrEau | Centre québécois de recherche sur la gestion de l’eau / </a:t>
            </a:r>
            <a:r>
              <a:rPr lang="fr-FR" sz="4400" dirty="0" err="1">
                <a:solidFill>
                  <a:srgbClr val="273C75"/>
                </a:solidFill>
                <a:latin typeface="Calibri" panose="020F0502020204030204" pitchFamily="34" charset="0"/>
                <a:ea typeface="Microsoft YaHei" panose="020B0503020204020204" pitchFamily="34" charset="-122"/>
                <a:cs typeface="Calibri" panose="020F0502020204030204" pitchFamily="34" charset="0"/>
              </a:rPr>
              <a:t>Quebec’s</a:t>
            </a:r>
            <a:r>
              <a:rPr lang="fr-FR" sz="4400" dirty="0">
                <a:solidFill>
                  <a:srgbClr val="273C75"/>
                </a:solidFill>
                <a:latin typeface="Calibri" panose="020F0502020204030204" pitchFamily="34" charset="0"/>
                <a:ea typeface="Microsoft YaHei" panose="020B0503020204020204" pitchFamily="34" charset="-122"/>
                <a:cs typeface="Calibri" panose="020F0502020204030204" pitchFamily="34" charset="0"/>
              </a:rPr>
              <a:t> Water Management </a:t>
            </a:r>
            <a:r>
              <a:rPr lang="fr-FR" sz="4400" dirty="0" err="1">
                <a:solidFill>
                  <a:srgbClr val="273C75"/>
                </a:solidFill>
                <a:latin typeface="Calibri" panose="020F0502020204030204" pitchFamily="34" charset="0"/>
                <a:ea typeface="Microsoft YaHei" panose="020B0503020204020204" pitchFamily="34" charset="-122"/>
                <a:cs typeface="Calibri" panose="020F0502020204030204" pitchFamily="34" charset="0"/>
              </a:rPr>
              <a:t>Research</a:t>
            </a:r>
            <a:r>
              <a:rPr lang="fr-FR" sz="4400" dirty="0">
                <a:solidFill>
                  <a:srgbClr val="273C75"/>
                </a:solidFill>
                <a:latin typeface="Calibri" panose="020F0502020204030204" pitchFamily="34" charset="0"/>
                <a:ea typeface="Microsoft YaHei" panose="020B0503020204020204" pitchFamily="34" charset="-122"/>
                <a:cs typeface="Calibri" panose="020F0502020204030204" pitchFamily="34" charset="0"/>
              </a:rPr>
              <a:t> Centre, 1065, Avenue de la Médecine, </a:t>
            </a:r>
            <a:r>
              <a:rPr lang="fr-FR" sz="4400" dirty="0" smtClean="0">
                <a:solidFill>
                  <a:srgbClr val="273C75"/>
                </a:solidFill>
                <a:latin typeface="Calibri" panose="020F0502020204030204" pitchFamily="34" charset="0"/>
                <a:ea typeface="Microsoft YaHei" panose="020B0503020204020204" pitchFamily="34" charset="-122"/>
                <a:cs typeface="Calibri" panose="020F0502020204030204" pitchFamily="34" charset="0"/>
              </a:rPr>
              <a:t>Québec </a:t>
            </a:r>
            <a:r>
              <a:rPr lang="fr-FR" sz="4400" dirty="0" smtClean="0">
                <a:solidFill>
                  <a:srgbClr val="273C75"/>
                </a:solidFill>
                <a:latin typeface="Calibri" panose="020F0502020204030204" pitchFamily="34" charset="0"/>
                <a:ea typeface="Microsoft YaHei" panose="020B0503020204020204" pitchFamily="34" charset="-122"/>
                <a:cs typeface="Calibri" panose="020F0502020204030204" pitchFamily="34" charset="0"/>
              </a:rPr>
              <a:t>(QC), </a:t>
            </a:r>
            <a:r>
              <a:rPr lang="en-US" sz="4400" dirty="0">
                <a:solidFill>
                  <a:srgbClr val="273C75"/>
                </a:solidFill>
                <a:latin typeface="Calibri" panose="020F0502020204030204" pitchFamily="34" charset="0"/>
                <a:ea typeface="Microsoft YaHei" panose="020B0503020204020204" pitchFamily="34" charset="-122"/>
                <a:cs typeface="Calibri" panose="020F0502020204030204" pitchFamily="34" charset="0"/>
              </a:rPr>
              <a:t>G1V 0A6, Canada</a:t>
            </a:r>
          </a:p>
          <a:p>
            <a:pPr algn="ctr" defTabSz="929221"/>
            <a:r>
              <a:rPr lang="en-US" sz="4400" baseline="30000" dirty="0">
                <a:solidFill>
                  <a:srgbClr val="273C75"/>
                </a:solidFill>
                <a:latin typeface="Calibri" panose="020F0502020204030204" pitchFamily="34" charset="0"/>
                <a:ea typeface="Microsoft YaHei" panose="020B0503020204020204" pitchFamily="34" charset="-122"/>
                <a:cs typeface="Calibri" panose="020F0502020204030204" pitchFamily="34" charset="0"/>
              </a:rPr>
              <a:t>2 </a:t>
            </a:r>
            <a:r>
              <a:rPr lang="en-US" sz="4400" dirty="0">
                <a:solidFill>
                  <a:srgbClr val="273C75"/>
                </a:solidFill>
                <a:latin typeface="Calibri" panose="020F0502020204030204" pitchFamily="34" charset="0"/>
                <a:ea typeface="Microsoft YaHei" panose="020B0503020204020204" pitchFamily="34" charset="-122"/>
                <a:cs typeface="Calibri" panose="020F0502020204030204" pitchFamily="34" charset="0"/>
              </a:rPr>
              <a:t>Enter the address of Institution 2 as given above</a:t>
            </a:r>
          </a:p>
        </p:txBody>
      </p:sp>
      <p:sp>
        <p:nvSpPr>
          <p:cNvPr id="2" name="Rectangle 1"/>
          <p:cNvSpPr/>
          <p:nvPr/>
        </p:nvSpPr>
        <p:spPr>
          <a:xfrm>
            <a:off x="426903" y="25495215"/>
            <a:ext cx="7383760" cy="3274743"/>
          </a:xfrm>
          <a:prstGeom prst="rect">
            <a:avLst/>
          </a:prstGeom>
        </p:spPr>
        <p:txBody>
          <a:bodyPr wrap="square">
            <a:spAutoFit/>
          </a:bodyPr>
          <a:lstStyle/>
          <a:p>
            <a:pPr marL="746581" lvl="1" indent="-285175" defTabSz="921211">
              <a:lnSpc>
                <a:spcPct val="90000"/>
              </a:lnSpc>
              <a:spcBef>
                <a:spcPct val="20000"/>
              </a:spcBef>
            </a:pPr>
            <a:r>
              <a:rPr lang="en-US" sz="4400" dirty="0">
                <a:latin typeface="Calibri" panose="020F0502020204030204" pitchFamily="34" charset="0"/>
                <a:ea typeface="Microsoft YaHei" panose="020B0503020204020204" pitchFamily="34" charset="-122"/>
                <a:cs typeface="Calibri" panose="020F0502020204030204" pitchFamily="34" charset="0"/>
              </a:rPr>
              <a:t>It should include a clear message (imagine a poster as an illustrated abstract).</a:t>
            </a:r>
          </a:p>
          <a:p>
            <a:pPr marL="746581" lvl="1" indent="-285175" defTabSz="921211">
              <a:lnSpc>
                <a:spcPct val="90000"/>
              </a:lnSpc>
              <a:spcBef>
                <a:spcPct val="20000"/>
              </a:spcBef>
            </a:pPr>
            <a:r>
              <a:rPr lang="en-US" sz="4400" dirty="0">
                <a:latin typeface="Calibri" panose="020F0502020204030204" pitchFamily="34" charset="0"/>
                <a:ea typeface="Microsoft YaHei" panose="020B0503020204020204" pitchFamily="34" charset="-122"/>
                <a:cs typeface="Calibri" panose="020F0502020204030204" pitchFamily="34" charset="0"/>
              </a:rPr>
              <a:t>An attractive and clear layout.</a:t>
            </a:r>
          </a:p>
        </p:txBody>
      </p:sp>
      <p:grpSp>
        <p:nvGrpSpPr>
          <p:cNvPr id="20" name="Group 19"/>
          <p:cNvGrpSpPr/>
          <p:nvPr/>
        </p:nvGrpSpPr>
        <p:grpSpPr>
          <a:xfrm>
            <a:off x="8471528" y="24797434"/>
            <a:ext cx="5653997" cy="4638522"/>
            <a:chOff x="8471528" y="24349447"/>
            <a:chExt cx="5653997" cy="4638522"/>
          </a:xfrm>
        </p:grpSpPr>
        <p:sp>
          <p:nvSpPr>
            <p:cNvPr id="3" name="Rounded Rectangle 2"/>
            <p:cNvSpPr/>
            <p:nvPr/>
          </p:nvSpPr>
          <p:spPr bwMode="auto">
            <a:xfrm>
              <a:off x="8471528" y="24349447"/>
              <a:ext cx="5653997" cy="2233876"/>
            </a:xfrm>
            <a:prstGeom prst="roundRect">
              <a:avLst/>
            </a:prstGeom>
            <a:solidFill>
              <a:schemeClr val="bg1">
                <a:lumMod val="95000"/>
              </a:schemeClr>
            </a:solidFill>
            <a:ln w="19050" cap="flat" cmpd="sng" algn="ctr">
              <a:no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865188" rtl="0" eaLnBrk="0" fontAlgn="base" latinLnBrk="0" hangingPunct="0">
                <a:lnSpc>
                  <a:spcPct val="100000"/>
                </a:lnSpc>
                <a:spcBef>
                  <a:spcPct val="0"/>
                </a:spcBef>
                <a:spcAft>
                  <a:spcPct val="0"/>
                </a:spcAft>
                <a:buClrTx/>
                <a:buSzTx/>
                <a:buFontTx/>
                <a:buNone/>
                <a:tabLst/>
              </a:pPr>
              <a:r>
                <a:rPr kumimoji="0" lang="en-US" sz="2600" b="1" i="0" u="none" strike="noStrike" cap="none" normalizeH="0" baseline="0" dirty="0">
                  <a:ln>
                    <a:noFill/>
                  </a:ln>
                  <a:solidFill>
                    <a:schemeClr val="tx1"/>
                  </a:solidFill>
                  <a:effectLst/>
                  <a:latin typeface="Arial" charset="0"/>
                </a:rPr>
                <a:t>Reality</a:t>
              </a:r>
              <a:endParaRPr kumimoji="0" lang="fr-FR" sz="2600" b="1" i="0" u="none" strike="noStrike" cap="none" normalizeH="0" baseline="0" dirty="0">
                <a:ln>
                  <a:noFill/>
                </a:ln>
                <a:solidFill>
                  <a:schemeClr val="tx1"/>
                </a:solidFill>
                <a:effectLst/>
                <a:latin typeface="Arial" charset="0"/>
              </a:endParaRPr>
            </a:p>
          </p:txBody>
        </p:sp>
        <p:sp>
          <p:nvSpPr>
            <p:cNvPr id="22" name="Rounded Rectangle 21"/>
            <p:cNvSpPr/>
            <p:nvPr/>
          </p:nvSpPr>
          <p:spPr bwMode="auto">
            <a:xfrm>
              <a:off x="8471528" y="26797719"/>
              <a:ext cx="5653997" cy="2190250"/>
            </a:xfrm>
            <a:prstGeom prst="roundRect">
              <a:avLst/>
            </a:prstGeom>
            <a:solidFill>
              <a:schemeClr val="bg1">
                <a:lumMod val="95000"/>
              </a:schemeClr>
            </a:solidFill>
            <a:ln w="19050" cap="flat" cmpd="sng" algn="ctr">
              <a:no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865188" rtl="0" eaLnBrk="0" fontAlgn="base" latinLnBrk="0" hangingPunct="0">
                <a:lnSpc>
                  <a:spcPct val="100000"/>
                </a:lnSpc>
                <a:spcBef>
                  <a:spcPct val="0"/>
                </a:spcBef>
                <a:spcAft>
                  <a:spcPct val="0"/>
                </a:spcAft>
                <a:buClrTx/>
                <a:buSzTx/>
                <a:buFontTx/>
                <a:buNone/>
                <a:tabLst/>
              </a:pPr>
              <a:r>
                <a:rPr kumimoji="0" lang="en-US" sz="2600" b="1" i="0" u="none" strike="noStrike" cap="none" normalizeH="0" baseline="0" dirty="0">
                  <a:ln>
                    <a:noFill/>
                  </a:ln>
                  <a:solidFill>
                    <a:schemeClr val="tx1"/>
                  </a:solidFill>
                  <a:effectLst/>
                  <a:latin typeface="Arial" charset="0"/>
                </a:rPr>
                <a:t>Virtual Reality</a:t>
              </a:r>
              <a:endParaRPr kumimoji="0" lang="fr-FR" sz="2600" b="1" i="0" u="none" strike="noStrike" cap="none" normalizeH="0" baseline="0" dirty="0">
                <a:ln>
                  <a:noFill/>
                </a:ln>
                <a:solidFill>
                  <a:schemeClr val="tx1"/>
                </a:solidFill>
                <a:effectLst/>
                <a:latin typeface="Arial" charset="0"/>
              </a:endParaRPr>
            </a:p>
          </p:txBody>
        </p:sp>
        <p:sp>
          <p:nvSpPr>
            <p:cNvPr id="4" name="Rounded Rectangle 3"/>
            <p:cNvSpPr/>
            <p:nvPr/>
          </p:nvSpPr>
          <p:spPr bwMode="auto">
            <a:xfrm>
              <a:off x="9084965" y="24709487"/>
              <a:ext cx="1739138" cy="1013374"/>
            </a:xfrm>
            <a:prstGeom prst="roundRect">
              <a:avLst/>
            </a:prstGeom>
            <a:noFill/>
            <a:ln w="38100" cap="flat" cmpd="sng" algn="ctr">
              <a:solidFill>
                <a:srgbClr val="00749E"/>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865188" rtl="0" eaLnBrk="0" fontAlgn="base" latinLnBrk="0" hangingPunct="0">
                <a:lnSpc>
                  <a:spcPct val="100000"/>
                </a:lnSpc>
                <a:spcBef>
                  <a:spcPct val="0"/>
                </a:spcBef>
                <a:spcAft>
                  <a:spcPct val="0"/>
                </a:spcAft>
                <a:buClrTx/>
                <a:buSzTx/>
                <a:buFontTx/>
                <a:buNone/>
                <a:tabLst/>
              </a:pPr>
              <a:r>
                <a:rPr lang="en-US" sz="2100" b="1" dirty="0"/>
                <a:t>S</a:t>
              </a:r>
              <a:r>
                <a:rPr kumimoji="0" lang="en-US" sz="2100" b="1" i="0" u="none" strike="noStrike" cap="none" normalizeH="0" baseline="0" dirty="0">
                  <a:ln>
                    <a:noFill/>
                  </a:ln>
                  <a:solidFill>
                    <a:schemeClr val="tx1"/>
                  </a:solidFill>
                  <a:effectLst/>
                </a:rPr>
                <a:t>ystem</a:t>
              </a:r>
              <a:endParaRPr kumimoji="0" lang="fr-FR" sz="2100" b="1" i="0" u="none" strike="noStrike" cap="none" normalizeH="0" baseline="0" dirty="0">
                <a:ln>
                  <a:noFill/>
                </a:ln>
                <a:solidFill>
                  <a:schemeClr val="tx1"/>
                </a:solidFill>
                <a:effectLst/>
              </a:endParaRPr>
            </a:p>
          </p:txBody>
        </p:sp>
        <p:sp>
          <p:nvSpPr>
            <p:cNvPr id="24" name="Rounded Rectangle 23"/>
            <p:cNvSpPr/>
            <p:nvPr/>
          </p:nvSpPr>
          <p:spPr bwMode="auto">
            <a:xfrm>
              <a:off x="11766873" y="24709487"/>
              <a:ext cx="1739138" cy="1013374"/>
            </a:xfrm>
            <a:prstGeom prst="roundRect">
              <a:avLst/>
            </a:prstGeom>
            <a:noFill/>
            <a:ln w="38100" cap="flat" cmpd="sng" algn="ctr">
              <a:solidFill>
                <a:srgbClr val="00749E"/>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865188" rtl="0" eaLnBrk="0" fontAlgn="base" latinLnBrk="0" hangingPunct="0">
                <a:lnSpc>
                  <a:spcPct val="100000"/>
                </a:lnSpc>
                <a:spcBef>
                  <a:spcPct val="0"/>
                </a:spcBef>
                <a:spcAft>
                  <a:spcPct val="0"/>
                </a:spcAft>
                <a:buClrTx/>
                <a:buSzTx/>
                <a:buFontTx/>
                <a:buNone/>
                <a:tabLst/>
              </a:pPr>
              <a:r>
                <a:rPr lang="en-US" sz="2100" b="1" dirty="0"/>
                <a:t>Experiment</a:t>
              </a:r>
              <a:endParaRPr kumimoji="0" lang="fr-FR" sz="2100" b="1" i="0" u="none" strike="noStrike" cap="none" normalizeH="0" baseline="0" dirty="0">
                <a:ln>
                  <a:noFill/>
                </a:ln>
                <a:solidFill>
                  <a:schemeClr val="tx1"/>
                </a:solidFill>
                <a:effectLst/>
              </a:endParaRPr>
            </a:p>
          </p:txBody>
        </p:sp>
        <p:sp>
          <p:nvSpPr>
            <p:cNvPr id="25" name="Rounded Rectangle 24"/>
            <p:cNvSpPr/>
            <p:nvPr/>
          </p:nvSpPr>
          <p:spPr bwMode="auto">
            <a:xfrm>
              <a:off x="9100139" y="27295969"/>
              <a:ext cx="1739138" cy="1013374"/>
            </a:xfrm>
            <a:prstGeom prst="roundRect">
              <a:avLst/>
            </a:prstGeom>
            <a:noFill/>
            <a:ln w="38100" cap="flat" cmpd="sng" algn="ctr">
              <a:solidFill>
                <a:srgbClr val="00749E"/>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865188" rtl="0" eaLnBrk="0" fontAlgn="base" latinLnBrk="0" hangingPunct="0">
                <a:lnSpc>
                  <a:spcPct val="100000"/>
                </a:lnSpc>
                <a:spcBef>
                  <a:spcPct val="0"/>
                </a:spcBef>
                <a:spcAft>
                  <a:spcPct val="0"/>
                </a:spcAft>
                <a:buClrTx/>
                <a:buSzTx/>
                <a:buFontTx/>
                <a:buNone/>
                <a:tabLst/>
              </a:pPr>
              <a:r>
                <a:rPr lang="en-US" sz="2100" b="1" dirty="0"/>
                <a:t>Model</a:t>
              </a:r>
              <a:endParaRPr kumimoji="0" lang="fr-FR" sz="2100" b="1" i="0" u="none" strike="noStrike" cap="none" normalizeH="0" baseline="0" dirty="0">
                <a:ln>
                  <a:noFill/>
                </a:ln>
                <a:solidFill>
                  <a:schemeClr val="tx1"/>
                </a:solidFill>
                <a:effectLst/>
              </a:endParaRPr>
            </a:p>
          </p:txBody>
        </p:sp>
        <p:sp>
          <p:nvSpPr>
            <p:cNvPr id="26" name="Rounded Rectangle 25"/>
            <p:cNvSpPr/>
            <p:nvPr/>
          </p:nvSpPr>
          <p:spPr bwMode="auto">
            <a:xfrm>
              <a:off x="11766873" y="27292547"/>
              <a:ext cx="1739138" cy="1013374"/>
            </a:xfrm>
            <a:prstGeom prst="roundRect">
              <a:avLst/>
            </a:prstGeom>
            <a:noFill/>
            <a:ln w="38100" cap="flat" cmpd="sng" algn="ctr">
              <a:solidFill>
                <a:srgbClr val="00749E"/>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865188" rtl="0" eaLnBrk="0" fontAlgn="base" latinLnBrk="0" hangingPunct="0">
                <a:lnSpc>
                  <a:spcPct val="100000"/>
                </a:lnSpc>
                <a:spcBef>
                  <a:spcPct val="0"/>
                </a:spcBef>
                <a:spcAft>
                  <a:spcPct val="0"/>
                </a:spcAft>
                <a:buClrTx/>
                <a:buSzTx/>
                <a:buFontTx/>
                <a:buNone/>
                <a:tabLst/>
              </a:pPr>
              <a:r>
                <a:rPr lang="en-US" sz="2100" b="1" dirty="0"/>
                <a:t>Virtual Experiment</a:t>
              </a:r>
              <a:endParaRPr kumimoji="0" lang="fr-FR" sz="2100" b="1" i="0" u="none" strike="noStrike" cap="none" normalizeH="0" baseline="0" dirty="0">
                <a:ln>
                  <a:noFill/>
                </a:ln>
                <a:solidFill>
                  <a:schemeClr val="tx1"/>
                </a:solidFill>
                <a:effectLst/>
              </a:endParaRPr>
            </a:p>
          </p:txBody>
        </p:sp>
        <p:cxnSp>
          <p:nvCxnSpPr>
            <p:cNvPr id="6" name="Straight Arrow Connector 5"/>
            <p:cNvCxnSpPr>
              <a:stCxn id="4" idx="3"/>
              <a:endCxn id="24" idx="1"/>
            </p:cNvCxnSpPr>
            <p:nvPr/>
          </p:nvCxnSpPr>
          <p:spPr bwMode="auto">
            <a:xfrm>
              <a:off x="10824103" y="25216174"/>
              <a:ext cx="942770" cy="0"/>
            </a:xfrm>
            <a:prstGeom prst="straightConnector1">
              <a:avLst/>
            </a:prstGeom>
            <a:solidFill>
              <a:srgbClr val="3366FF"/>
            </a:solidFill>
            <a:ln w="38100" cap="flat" cmpd="sng" algn="ctr">
              <a:solidFill>
                <a:srgbClr val="00749E"/>
              </a:solidFill>
              <a:prstDash val="solid"/>
              <a:round/>
              <a:headEnd type="none" w="med" len="med"/>
              <a:tailEnd type="triangle" w="lg" len="lg"/>
            </a:ln>
            <a:effectLst/>
          </p:spPr>
        </p:cxnSp>
        <p:cxnSp>
          <p:nvCxnSpPr>
            <p:cNvPr id="8" name="Straight Arrow Connector 7"/>
            <p:cNvCxnSpPr>
              <a:endCxn id="26" idx="0"/>
            </p:cNvCxnSpPr>
            <p:nvPr/>
          </p:nvCxnSpPr>
          <p:spPr bwMode="auto">
            <a:xfrm>
              <a:off x="12636442" y="25722861"/>
              <a:ext cx="0" cy="1569686"/>
            </a:xfrm>
            <a:prstGeom prst="straightConnector1">
              <a:avLst/>
            </a:prstGeom>
            <a:solidFill>
              <a:srgbClr val="3366FF"/>
            </a:solidFill>
            <a:ln w="38100" cap="flat" cmpd="sng" algn="ctr">
              <a:solidFill>
                <a:srgbClr val="00749E"/>
              </a:solidFill>
              <a:prstDash val="solid"/>
              <a:round/>
              <a:headEnd type="none" w="med" len="med"/>
              <a:tailEnd type="triangle" w="lg" len="lg"/>
            </a:ln>
            <a:effectLst/>
          </p:spPr>
        </p:cxnSp>
        <p:cxnSp>
          <p:nvCxnSpPr>
            <p:cNvPr id="11" name="Straight Arrow Connector 10"/>
            <p:cNvCxnSpPr>
              <a:stCxn id="26" idx="1"/>
              <a:endCxn id="25" idx="3"/>
            </p:cNvCxnSpPr>
            <p:nvPr/>
          </p:nvCxnSpPr>
          <p:spPr bwMode="auto">
            <a:xfrm flipH="1">
              <a:off x="10839277" y="27799234"/>
              <a:ext cx="927596" cy="3422"/>
            </a:xfrm>
            <a:prstGeom prst="straightConnector1">
              <a:avLst/>
            </a:prstGeom>
            <a:solidFill>
              <a:srgbClr val="3366FF"/>
            </a:solidFill>
            <a:ln w="38100" cap="flat" cmpd="sng" algn="ctr">
              <a:solidFill>
                <a:srgbClr val="00749E"/>
              </a:solidFill>
              <a:prstDash val="solid"/>
              <a:round/>
              <a:headEnd type="none" w="med" len="med"/>
              <a:tailEnd type="triangle" w="lg" len="lg"/>
            </a:ln>
            <a:effectLst/>
          </p:spPr>
        </p:cxnSp>
        <p:cxnSp>
          <p:nvCxnSpPr>
            <p:cNvPr id="17" name="Straight Arrow Connector 16"/>
            <p:cNvCxnSpPr>
              <a:stCxn id="25" idx="0"/>
              <a:endCxn id="4" idx="2"/>
            </p:cNvCxnSpPr>
            <p:nvPr/>
          </p:nvCxnSpPr>
          <p:spPr bwMode="auto">
            <a:xfrm flipH="1" flipV="1">
              <a:off x="9954534" y="25722861"/>
              <a:ext cx="15174" cy="1573108"/>
            </a:xfrm>
            <a:prstGeom prst="straightConnector1">
              <a:avLst/>
            </a:prstGeom>
            <a:solidFill>
              <a:srgbClr val="3366FF"/>
            </a:solidFill>
            <a:ln w="38100" cap="flat" cmpd="sng" algn="ctr">
              <a:solidFill>
                <a:srgbClr val="00749E"/>
              </a:solidFill>
              <a:prstDash val="solid"/>
              <a:round/>
              <a:headEnd type="none" w="med" len="med"/>
              <a:tailEnd type="triangle" w="lg" len="lg"/>
            </a:ln>
            <a:effectLst/>
          </p:spPr>
        </p:cxnSp>
      </p:grpSp>
      <p:pic>
        <p:nvPicPr>
          <p:cNvPr id="43" name="Picture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1125" y="31376633"/>
            <a:ext cx="7883820" cy="4739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 name="Picture 31"/>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374" r="25971"/>
          <a:stretch/>
        </p:blipFill>
        <p:spPr bwMode="auto">
          <a:xfrm>
            <a:off x="18117736" y="13893373"/>
            <a:ext cx="4248472" cy="1545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 name="Picture 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35796" y="10217613"/>
            <a:ext cx="4324512" cy="52307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
        <p:nvSpPr>
          <p:cNvPr id="46" name="Rectangle 221"/>
          <p:cNvSpPr>
            <a:spLocks noChangeArrowheads="1"/>
          </p:cNvSpPr>
          <p:nvPr/>
        </p:nvSpPr>
        <p:spPr bwMode="auto">
          <a:xfrm>
            <a:off x="16123701" y="10485092"/>
            <a:ext cx="8467598" cy="3118310"/>
          </a:xfrm>
          <a:prstGeom prst="rect">
            <a:avLst/>
          </a:prstGeom>
          <a:noFill/>
          <a:ln w="9525">
            <a:noFill/>
            <a:miter lim="800000"/>
            <a:headEnd/>
            <a:tailEnd/>
          </a:ln>
        </p:spPr>
        <p:txBody>
          <a:bodyPr lIns="92249" tIns="46127" rIns="92249" bIns="46127"/>
          <a:lstStyle/>
          <a:p>
            <a:pPr marL="746581" lvl="1" indent="-285175" defTabSz="921211">
              <a:lnSpc>
                <a:spcPct val="90000"/>
              </a:lnSpc>
              <a:spcBef>
                <a:spcPct val="20000"/>
              </a:spcBef>
            </a:pPr>
            <a:r>
              <a:rPr lang="en-US" sz="4400" dirty="0">
                <a:latin typeface="Calibri" panose="020F0502020204030204" pitchFamily="34" charset="0"/>
                <a:ea typeface="Microsoft YaHei" panose="020B0503020204020204" pitchFamily="34" charset="-122"/>
                <a:cs typeface="Calibri" panose="020F0502020204030204" pitchFamily="34" charset="0"/>
              </a:rPr>
              <a:t>The pictures are used to show key points of the research. You should use them but avoid resolution overkill, more than 150 dpi but less than 300 dpi.</a:t>
            </a:r>
          </a:p>
        </p:txBody>
      </p:sp>
      <p:grpSp>
        <p:nvGrpSpPr>
          <p:cNvPr id="42" name="Group 41"/>
          <p:cNvGrpSpPr/>
          <p:nvPr/>
        </p:nvGrpSpPr>
        <p:grpSpPr>
          <a:xfrm>
            <a:off x="16141750" y="24277439"/>
            <a:ext cx="13216408" cy="9433048"/>
            <a:chOff x="16213757" y="24049234"/>
            <a:chExt cx="13533619" cy="9547553"/>
          </a:xfrm>
        </p:grpSpPr>
        <p:grpSp>
          <p:nvGrpSpPr>
            <p:cNvPr id="37" name="Group 36"/>
            <p:cNvGrpSpPr/>
            <p:nvPr/>
          </p:nvGrpSpPr>
          <p:grpSpPr>
            <a:xfrm>
              <a:off x="16213757" y="24049234"/>
              <a:ext cx="6655900" cy="9547553"/>
              <a:chOff x="25276884" y="24104571"/>
              <a:chExt cx="5653997" cy="9547553"/>
            </a:xfrm>
          </p:grpSpPr>
          <p:sp>
            <p:nvSpPr>
              <p:cNvPr id="48" name="Rounded Rectangle 47"/>
              <p:cNvSpPr/>
              <p:nvPr/>
            </p:nvSpPr>
            <p:spPr bwMode="auto">
              <a:xfrm>
                <a:off x="25276884" y="24104571"/>
                <a:ext cx="5653997" cy="9547553"/>
              </a:xfrm>
              <a:prstGeom prst="roundRect">
                <a:avLst/>
              </a:prstGeom>
              <a:solidFill>
                <a:schemeClr val="bg1">
                  <a:lumMod val="95000"/>
                </a:schemeClr>
              </a:solidFill>
              <a:ln w="19050" cap="flat" cmpd="sng" algn="ctr">
                <a:no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865188"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Arial" charset="0"/>
                  </a:rPr>
                  <a:t>Modelling Environment</a:t>
                </a:r>
                <a:endParaRPr kumimoji="0" lang="fr-FR" sz="3200" b="1" i="0" u="none" strike="noStrike" cap="none" normalizeH="0" baseline="0" dirty="0">
                  <a:ln>
                    <a:noFill/>
                  </a:ln>
                  <a:solidFill>
                    <a:schemeClr val="tx1"/>
                  </a:solidFill>
                  <a:effectLst/>
                  <a:latin typeface="Arial" charset="0"/>
                </a:endParaRPr>
              </a:p>
            </p:txBody>
          </p:sp>
          <p:sp>
            <p:nvSpPr>
              <p:cNvPr id="58" name="Rounded Rectangle 57"/>
              <p:cNvSpPr/>
              <p:nvPr/>
            </p:nvSpPr>
            <p:spPr bwMode="auto">
              <a:xfrm>
                <a:off x="26772135" y="24637479"/>
                <a:ext cx="2663493" cy="1013374"/>
              </a:xfrm>
              <a:prstGeom prst="roundRect">
                <a:avLst/>
              </a:prstGeom>
              <a:noFill/>
              <a:ln w="38100" cap="flat" cmpd="sng" algn="ctr">
                <a:solidFill>
                  <a:srgbClr val="00749E"/>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865188" rtl="0" eaLnBrk="0" fontAlgn="base" latinLnBrk="0" hangingPunct="0">
                  <a:lnSpc>
                    <a:spcPct val="100000"/>
                  </a:lnSpc>
                  <a:spcBef>
                    <a:spcPct val="0"/>
                  </a:spcBef>
                  <a:spcAft>
                    <a:spcPct val="0"/>
                  </a:spcAft>
                  <a:buClrTx/>
                  <a:buSzTx/>
                  <a:buFontTx/>
                  <a:buNone/>
                  <a:tabLst/>
                </a:pPr>
                <a:r>
                  <a:rPr lang="en-US" sz="3000" b="1" dirty="0"/>
                  <a:t>Application</a:t>
                </a:r>
                <a:endParaRPr kumimoji="0" lang="fr-FR" sz="3000" b="1" i="0" u="none" strike="noStrike" cap="none" normalizeH="0" baseline="0" dirty="0">
                  <a:ln>
                    <a:noFill/>
                  </a:ln>
                  <a:solidFill>
                    <a:schemeClr val="tx1"/>
                  </a:solidFill>
                  <a:effectLst/>
                </a:endParaRPr>
              </a:p>
            </p:txBody>
          </p:sp>
          <p:sp>
            <p:nvSpPr>
              <p:cNvPr id="59" name="Rounded Rectangle 58"/>
              <p:cNvSpPr/>
              <p:nvPr/>
            </p:nvSpPr>
            <p:spPr bwMode="auto">
              <a:xfrm>
                <a:off x="26753996" y="26487690"/>
                <a:ext cx="2663493" cy="1013374"/>
              </a:xfrm>
              <a:prstGeom prst="roundRect">
                <a:avLst/>
              </a:prstGeom>
              <a:noFill/>
              <a:ln w="76200" cap="flat" cmpd="sng" algn="ctr">
                <a:solidFill>
                  <a:srgbClr val="00749E"/>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865188" rtl="0" eaLnBrk="0" fontAlgn="base" latinLnBrk="0" hangingPunct="0">
                  <a:lnSpc>
                    <a:spcPct val="100000"/>
                  </a:lnSpc>
                  <a:spcBef>
                    <a:spcPct val="0"/>
                  </a:spcBef>
                  <a:spcAft>
                    <a:spcPct val="0"/>
                  </a:spcAft>
                  <a:buClrTx/>
                  <a:buSzTx/>
                  <a:buFontTx/>
                  <a:buNone/>
                  <a:tabLst/>
                </a:pPr>
                <a:r>
                  <a:rPr lang="en-US" sz="3000" b="1" dirty="0"/>
                  <a:t>Control Logic</a:t>
                </a:r>
                <a:endParaRPr kumimoji="0" lang="fr-FR" sz="3000" b="1" i="0" u="none" strike="noStrike" cap="none" normalizeH="0" baseline="0" dirty="0">
                  <a:ln>
                    <a:noFill/>
                  </a:ln>
                  <a:solidFill>
                    <a:schemeClr val="tx1"/>
                  </a:solidFill>
                  <a:effectLst/>
                </a:endParaRPr>
              </a:p>
            </p:txBody>
          </p:sp>
          <p:sp>
            <p:nvSpPr>
              <p:cNvPr id="60" name="Rounded Rectangle 59"/>
              <p:cNvSpPr/>
              <p:nvPr/>
            </p:nvSpPr>
            <p:spPr bwMode="auto">
              <a:xfrm>
                <a:off x="26784382" y="28290521"/>
                <a:ext cx="2663493" cy="1013374"/>
              </a:xfrm>
              <a:prstGeom prst="roundRect">
                <a:avLst/>
              </a:prstGeom>
              <a:noFill/>
              <a:ln w="38100" cap="flat" cmpd="sng" algn="ctr">
                <a:solidFill>
                  <a:srgbClr val="00749E"/>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865188" rtl="0" eaLnBrk="0" fontAlgn="base" latinLnBrk="0" hangingPunct="0">
                  <a:lnSpc>
                    <a:spcPct val="100000"/>
                  </a:lnSpc>
                  <a:spcBef>
                    <a:spcPct val="0"/>
                  </a:spcBef>
                  <a:spcAft>
                    <a:spcPct val="0"/>
                  </a:spcAft>
                  <a:buClrTx/>
                  <a:buSzTx/>
                  <a:buFontTx/>
                  <a:buNone/>
                  <a:tabLst/>
                </a:pPr>
                <a:r>
                  <a:rPr lang="en-US" sz="3000" b="1" dirty="0"/>
                  <a:t>Model Compiler</a:t>
                </a:r>
                <a:endParaRPr kumimoji="0" lang="fr-FR" sz="3000" b="1" i="0" u="none" strike="noStrike" cap="none" normalizeH="0" baseline="0" dirty="0">
                  <a:ln>
                    <a:noFill/>
                  </a:ln>
                  <a:solidFill>
                    <a:schemeClr val="tx1"/>
                  </a:solidFill>
                  <a:effectLst/>
                </a:endParaRPr>
              </a:p>
            </p:txBody>
          </p:sp>
          <p:sp>
            <p:nvSpPr>
              <p:cNvPr id="61" name="Rounded Rectangle 60"/>
              <p:cNvSpPr/>
              <p:nvPr/>
            </p:nvSpPr>
            <p:spPr bwMode="auto">
              <a:xfrm>
                <a:off x="25502789" y="30893323"/>
                <a:ext cx="2404692" cy="1618478"/>
              </a:xfrm>
              <a:prstGeom prst="roundRect">
                <a:avLst/>
              </a:prstGeom>
              <a:noFill/>
              <a:ln w="38100" cap="flat" cmpd="sng" algn="ctr">
                <a:solidFill>
                  <a:srgbClr val="00749E"/>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865188" rtl="0" eaLnBrk="0" fontAlgn="base" latinLnBrk="0" hangingPunct="0">
                  <a:lnSpc>
                    <a:spcPct val="100000"/>
                  </a:lnSpc>
                  <a:spcBef>
                    <a:spcPct val="0"/>
                  </a:spcBef>
                  <a:spcAft>
                    <a:spcPct val="0"/>
                  </a:spcAft>
                  <a:buClrTx/>
                  <a:buSzTx/>
                  <a:buFontTx/>
                  <a:buNone/>
                  <a:tabLst/>
                </a:pPr>
                <a:r>
                  <a:rPr lang="en-US" sz="3000" b="1" dirty="0"/>
                  <a:t>High-Level Model</a:t>
                </a:r>
                <a:endParaRPr kumimoji="0" lang="fr-FR" sz="3000" b="1" i="0" u="none" strike="noStrike" cap="none" normalizeH="0" baseline="0" dirty="0">
                  <a:ln>
                    <a:noFill/>
                  </a:ln>
                  <a:solidFill>
                    <a:schemeClr val="tx1"/>
                  </a:solidFill>
                  <a:effectLst/>
                </a:endParaRPr>
              </a:p>
            </p:txBody>
          </p:sp>
          <p:sp>
            <p:nvSpPr>
              <p:cNvPr id="62" name="Rounded Rectangle 61"/>
              <p:cNvSpPr/>
              <p:nvPr/>
            </p:nvSpPr>
            <p:spPr bwMode="auto">
              <a:xfrm>
                <a:off x="28227070" y="30893323"/>
                <a:ext cx="2404692" cy="1618478"/>
              </a:xfrm>
              <a:prstGeom prst="roundRect">
                <a:avLst/>
              </a:prstGeom>
              <a:noFill/>
              <a:ln w="38100" cap="flat" cmpd="sng" algn="ctr">
                <a:solidFill>
                  <a:srgbClr val="00749E"/>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865188" rtl="0" eaLnBrk="0" fontAlgn="base" latinLnBrk="0" hangingPunct="0">
                  <a:lnSpc>
                    <a:spcPct val="100000"/>
                  </a:lnSpc>
                  <a:spcBef>
                    <a:spcPct val="0"/>
                  </a:spcBef>
                  <a:spcAft>
                    <a:spcPct val="0"/>
                  </a:spcAft>
                  <a:buClrTx/>
                  <a:buSzTx/>
                  <a:buFontTx/>
                  <a:buNone/>
                  <a:tabLst/>
                </a:pPr>
                <a:r>
                  <a:rPr lang="en-US" sz="3000" b="1" dirty="0"/>
                  <a:t>Executable Model</a:t>
                </a:r>
                <a:endParaRPr kumimoji="0" lang="fr-FR" sz="3000" b="1" i="0" u="none" strike="noStrike" cap="none" normalizeH="0" baseline="0" dirty="0">
                  <a:ln>
                    <a:noFill/>
                  </a:ln>
                  <a:solidFill>
                    <a:schemeClr val="tx1"/>
                  </a:solidFill>
                  <a:effectLst/>
                </a:endParaRPr>
              </a:p>
            </p:txBody>
          </p:sp>
          <p:cxnSp>
            <p:nvCxnSpPr>
              <p:cNvPr id="27" name="Straight Arrow Connector 26"/>
              <p:cNvCxnSpPr>
                <a:stCxn id="58" idx="2"/>
                <a:endCxn id="59" idx="0"/>
              </p:cNvCxnSpPr>
              <p:nvPr/>
            </p:nvCxnSpPr>
            <p:spPr bwMode="auto">
              <a:xfrm flipH="1">
                <a:off x="28085743" y="25650853"/>
                <a:ext cx="18139" cy="836837"/>
              </a:xfrm>
              <a:prstGeom prst="straightConnector1">
                <a:avLst/>
              </a:prstGeom>
              <a:solidFill>
                <a:srgbClr val="3366FF"/>
              </a:solidFill>
              <a:ln w="38100" cap="flat" cmpd="sng" algn="ctr">
                <a:solidFill>
                  <a:srgbClr val="00749E"/>
                </a:solidFill>
                <a:prstDash val="solid"/>
                <a:round/>
                <a:headEnd type="triangle" w="lg" len="lg"/>
                <a:tailEnd type="triangle" w="lg" len="lg"/>
              </a:ln>
              <a:effectLst/>
            </p:spPr>
          </p:cxnSp>
          <p:cxnSp>
            <p:nvCxnSpPr>
              <p:cNvPr id="29" name="Straight Arrow Connector 28"/>
              <p:cNvCxnSpPr>
                <a:stCxn id="59" idx="2"/>
              </p:cNvCxnSpPr>
              <p:nvPr/>
            </p:nvCxnSpPr>
            <p:spPr bwMode="auto">
              <a:xfrm flipH="1">
                <a:off x="28085742" y="27501064"/>
                <a:ext cx="1" cy="789457"/>
              </a:xfrm>
              <a:prstGeom prst="straightConnector1">
                <a:avLst/>
              </a:prstGeom>
              <a:solidFill>
                <a:srgbClr val="3366FF"/>
              </a:solidFill>
              <a:ln w="38100" cap="flat" cmpd="sng" algn="ctr">
                <a:solidFill>
                  <a:srgbClr val="00749E"/>
                </a:solidFill>
                <a:prstDash val="solid"/>
                <a:round/>
                <a:headEnd type="triangle" w="lg" len="lg"/>
                <a:tailEnd type="triangle" w="lg" len="lg"/>
              </a:ln>
              <a:effectLst/>
            </p:spPr>
          </p:cxnSp>
          <p:cxnSp>
            <p:nvCxnSpPr>
              <p:cNvPr id="34" name="Straight Arrow Connector 33"/>
              <p:cNvCxnSpPr>
                <a:stCxn id="61" idx="0"/>
                <a:endCxn id="60" idx="2"/>
              </p:cNvCxnSpPr>
              <p:nvPr/>
            </p:nvCxnSpPr>
            <p:spPr bwMode="auto">
              <a:xfrm flipV="1">
                <a:off x="26705135" y="29303895"/>
                <a:ext cx="1410994" cy="1589428"/>
              </a:xfrm>
              <a:prstGeom prst="straightConnector1">
                <a:avLst/>
              </a:prstGeom>
              <a:solidFill>
                <a:srgbClr val="3366FF"/>
              </a:solidFill>
              <a:ln w="38100" cap="flat" cmpd="sng" algn="ctr">
                <a:solidFill>
                  <a:srgbClr val="00749E"/>
                </a:solidFill>
                <a:prstDash val="dash"/>
                <a:round/>
                <a:headEnd type="none" w="med" len="med"/>
                <a:tailEnd type="triangle" w="lg" len="lg"/>
              </a:ln>
              <a:effectLst/>
            </p:spPr>
          </p:cxnSp>
          <p:cxnSp>
            <p:nvCxnSpPr>
              <p:cNvPr id="36" name="Straight Arrow Connector 35"/>
              <p:cNvCxnSpPr>
                <a:endCxn id="62" idx="0"/>
              </p:cNvCxnSpPr>
              <p:nvPr/>
            </p:nvCxnSpPr>
            <p:spPr bwMode="auto">
              <a:xfrm>
                <a:off x="28133386" y="29303895"/>
                <a:ext cx="1296030" cy="1589428"/>
              </a:xfrm>
              <a:prstGeom prst="straightConnector1">
                <a:avLst/>
              </a:prstGeom>
              <a:solidFill>
                <a:srgbClr val="3366FF"/>
              </a:solidFill>
              <a:ln w="38100" cap="flat" cmpd="sng" algn="ctr">
                <a:solidFill>
                  <a:srgbClr val="00749E"/>
                </a:solidFill>
                <a:prstDash val="dash"/>
                <a:round/>
                <a:headEnd type="none" w="med" len="med"/>
                <a:tailEnd type="triangle" w="lg" len="lg"/>
              </a:ln>
              <a:effectLst/>
            </p:spPr>
          </p:cxnSp>
        </p:grpSp>
        <p:grpSp>
          <p:nvGrpSpPr>
            <p:cNvPr id="75" name="Group 74"/>
            <p:cNvGrpSpPr/>
            <p:nvPr/>
          </p:nvGrpSpPr>
          <p:grpSpPr>
            <a:xfrm>
              <a:off x="23091476" y="24049234"/>
              <a:ext cx="6655900" cy="9547553"/>
              <a:chOff x="25276884" y="24104571"/>
              <a:chExt cx="5653997" cy="9547553"/>
            </a:xfrm>
          </p:grpSpPr>
          <p:sp>
            <p:nvSpPr>
              <p:cNvPr id="76" name="Rounded Rectangle 75"/>
              <p:cNvSpPr/>
              <p:nvPr/>
            </p:nvSpPr>
            <p:spPr bwMode="auto">
              <a:xfrm>
                <a:off x="25276884" y="24104571"/>
                <a:ext cx="5653997" cy="9547553"/>
              </a:xfrm>
              <a:prstGeom prst="roundRect">
                <a:avLst/>
              </a:prstGeom>
              <a:solidFill>
                <a:schemeClr val="bg1">
                  <a:lumMod val="95000"/>
                </a:schemeClr>
              </a:solidFill>
              <a:ln w="19050" cap="flat" cmpd="sng" algn="ctr">
                <a:no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865188"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Arial" charset="0"/>
                  </a:rPr>
                  <a:t>Modelling Environment</a:t>
                </a:r>
                <a:endParaRPr kumimoji="0" lang="fr-FR" sz="3200" b="1" i="0" u="none" strike="noStrike" cap="none" normalizeH="0" baseline="0" dirty="0">
                  <a:ln>
                    <a:noFill/>
                  </a:ln>
                  <a:solidFill>
                    <a:schemeClr val="tx1"/>
                  </a:solidFill>
                  <a:effectLst/>
                  <a:latin typeface="Arial" charset="0"/>
                </a:endParaRPr>
              </a:p>
            </p:txBody>
          </p:sp>
          <p:sp>
            <p:nvSpPr>
              <p:cNvPr id="77" name="Rounded Rectangle 76"/>
              <p:cNvSpPr/>
              <p:nvPr/>
            </p:nvSpPr>
            <p:spPr bwMode="auto">
              <a:xfrm>
                <a:off x="26772135" y="24637479"/>
                <a:ext cx="2663493" cy="1013374"/>
              </a:xfrm>
              <a:prstGeom prst="roundRect">
                <a:avLst/>
              </a:prstGeom>
              <a:noFill/>
              <a:ln w="38100" cap="flat" cmpd="sng" algn="ctr">
                <a:solidFill>
                  <a:srgbClr val="00749E"/>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865188" rtl="0" eaLnBrk="0" fontAlgn="base" latinLnBrk="0" hangingPunct="0">
                  <a:lnSpc>
                    <a:spcPct val="100000"/>
                  </a:lnSpc>
                  <a:spcBef>
                    <a:spcPct val="0"/>
                  </a:spcBef>
                  <a:spcAft>
                    <a:spcPct val="0"/>
                  </a:spcAft>
                  <a:buClrTx/>
                  <a:buSzTx/>
                  <a:buFontTx/>
                  <a:buNone/>
                  <a:tabLst/>
                </a:pPr>
                <a:r>
                  <a:rPr lang="en-US" sz="3000" b="1" dirty="0"/>
                  <a:t>Application</a:t>
                </a:r>
                <a:endParaRPr kumimoji="0" lang="fr-FR" sz="3000" b="1" i="0" u="none" strike="noStrike" cap="none" normalizeH="0" baseline="0" dirty="0">
                  <a:ln>
                    <a:noFill/>
                  </a:ln>
                  <a:solidFill>
                    <a:schemeClr val="tx1"/>
                  </a:solidFill>
                  <a:effectLst/>
                </a:endParaRPr>
              </a:p>
            </p:txBody>
          </p:sp>
          <p:sp>
            <p:nvSpPr>
              <p:cNvPr id="78" name="Rounded Rectangle 77"/>
              <p:cNvSpPr/>
              <p:nvPr/>
            </p:nvSpPr>
            <p:spPr bwMode="auto">
              <a:xfrm>
                <a:off x="26753996" y="26487690"/>
                <a:ext cx="2663493" cy="1013374"/>
              </a:xfrm>
              <a:prstGeom prst="roundRect">
                <a:avLst/>
              </a:prstGeom>
              <a:noFill/>
              <a:ln w="76200" cap="flat" cmpd="sng" algn="ctr">
                <a:solidFill>
                  <a:srgbClr val="00749E"/>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865188" rtl="0" eaLnBrk="0" fontAlgn="base" latinLnBrk="0" hangingPunct="0">
                  <a:lnSpc>
                    <a:spcPct val="100000"/>
                  </a:lnSpc>
                  <a:spcBef>
                    <a:spcPct val="0"/>
                  </a:spcBef>
                  <a:spcAft>
                    <a:spcPct val="0"/>
                  </a:spcAft>
                  <a:buClrTx/>
                  <a:buSzTx/>
                  <a:buFontTx/>
                  <a:buNone/>
                  <a:tabLst/>
                </a:pPr>
                <a:r>
                  <a:rPr lang="en-US" sz="3000" b="1" dirty="0"/>
                  <a:t>Control Logic</a:t>
                </a:r>
                <a:endParaRPr kumimoji="0" lang="fr-FR" sz="3000" b="1" i="0" u="none" strike="noStrike" cap="none" normalizeH="0" baseline="0" dirty="0">
                  <a:ln>
                    <a:noFill/>
                  </a:ln>
                  <a:solidFill>
                    <a:schemeClr val="tx1"/>
                  </a:solidFill>
                  <a:effectLst/>
                </a:endParaRPr>
              </a:p>
            </p:txBody>
          </p:sp>
          <p:sp>
            <p:nvSpPr>
              <p:cNvPr id="79" name="Rounded Rectangle 78"/>
              <p:cNvSpPr/>
              <p:nvPr/>
            </p:nvSpPr>
            <p:spPr bwMode="auto">
              <a:xfrm>
                <a:off x="26784382" y="28290521"/>
                <a:ext cx="2663493" cy="1013374"/>
              </a:xfrm>
              <a:prstGeom prst="roundRect">
                <a:avLst/>
              </a:prstGeom>
              <a:noFill/>
              <a:ln w="38100" cap="flat" cmpd="sng" algn="ctr">
                <a:solidFill>
                  <a:srgbClr val="00749E"/>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865188" rtl="0" eaLnBrk="0" fontAlgn="base" latinLnBrk="0" hangingPunct="0">
                  <a:lnSpc>
                    <a:spcPct val="100000"/>
                  </a:lnSpc>
                  <a:spcBef>
                    <a:spcPct val="0"/>
                  </a:spcBef>
                  <a:spcAft>
                    <a:spcPct val="0"/>
                  </a:spcAft>
                  <a:buClrTx/>
                  <a:buSzTx/>
                  <a:buFontTx/>
                  <a:buNone/>
                  <a:tabLst/>
                </a:pPr>
                <a:r>
                  <a:rPr lang="en-US" sz="3000" b="1" dirty="0"/>
                  <a:t>Model Compiler</a:t>
                </a:r>
                <a:endParaRPr kumimoji="0" lang="fr-FR" sz="3000" b="1" i="0" u="none" strike="noStrike" cap="none" normalizeH="0" baseline="0" dirty="0">
                  <a:ln>
                    <a:noFill/>
                  </a:ln>
                  <a:solidFill>
                    <a:schemeClr val="tx1"/>
                  </a:solidFill>
                  <a:effectLst/>
                </a:endParaRPr>
              </a:p>
            </p:txBody>
          </p:sp>
          <p:sp>
            <p:nvSpPr>
              <p:cNvPr id="80" name="Rounded Rectangle 79"/>
              <p:cNvSpPr/>
              <p:nvPr/>
            </p:nvSpPr>
            <p:spPr bwMode="auto">
              <a:xfrm>
                <a:off x="25502789" y="30893323"/>
                <a:ext cx="2404692" cy="1618478"/>
              </a:xfrm>
              <a:prstGeom prst="roundRect">
                <a:avLst/>
              </a:prstGeom>
              <a:noFill/>
              <a:ln w="38100" cap="flat" cmpd="sng" algn="ctr">
                <a:solidFill>
                  <a:srgbClr val="00749E"/>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865188" rtl="0" eaLnBrk="0" fontAlgn="base" latinLnBrk="0" hangingPunct="0">
                  <a:lnSpc>
                    <a:spcPct val="100000"/>
                  </a:lnSpc>
                  <a:spcBef>
                    <a:spcPct val="0"/>
                  </a:spcBef>
                  <a:spcAft>
                    <a:spcPct val="0"/>
                  </a:spcAft>
                  <a:buClrTx/>
                  <a:buSzTx/>
                  <a:buFontTx/>
                  <a:buNone/>
                  <a:tabLst/>
                </a:pPr>
                <a:r>
                  <a:rPr lang="en-US" sz="3000" b="1" dirty="0"/>
                  <a:t>High-Level Model</a:t>
                </a:r>
                <a:endParaRPr kumimoji="0" lang="fr-FR" sz="3000" b="1" i="0" u="none" strike="noStrike" cap="none" normalizeH="0" baseline="0" dirty="0">
                  <a:ln>
                    <a:noFill/>
                  </a:ln>
                  <a:solidFill>
                    <a:schemeClr val="tx1"/>
                  </a:solidFill>
                  <a:effectLst/>
                </a:endParaRPr>
              </a:p>
            </p:txBody>
          </p:sp>
          <p:sp>
            <p:nvSpPr>
              <p:cNvPr id="81" name="Rounded Rectangle 80"/>
              <p:cNvSpPr/>
              <p:nvPr/>
            </p:nvSpPr>
            <p:spPr bwMode="auto">
              <a:xfrm>
                <a:off x="28227070" y="30893323"/>
                <a:ext cx="2404692" cy="1618478"/>
              </a:xfrm>
              <a:prstGeom prst="roundRect">
                <a:avLst/>
              </a:prstGeom>
              <a:noFill/>
              <a:ln w="38100" cap="flat" cmpd="sng" algn="ctr">
                <a:solidFill>
                  <a:srgbClr val="00749E"/>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865188" rtl="0" eaLnBrk="0" fontAlgn="base" latinLnBrk="0" hangingPunct="0">
                  <a:lnSpc>
                    <a:spcPct val="100000"/>
                  </a:lnSpc>
                  <a:spcBef>
                    <a:spcPct val="0"/>
                  </a:spcBef>
                  <a:spcAft>
                    <a:spcPct val="0"/>
                  </a:spcAft>
                  <a:buClrTx/>
                  <a:buSzTx/>
                  <a:buFontTx/>
                  <a:buNone/>
                  <a:tabLst/>
                </a:pPr>
                <a:r>
                  <a:rPr lang="en-US" sz="3000" b="1" dirty="0"/>
                  <a:t>Executable Model</a:t>
                </a:r>
                <a:endParaRPr kumimoji="0" lang="fr-FR" sz="3000" b="1" i="0" u="none" strike="noStrike" cap="none" normalizeH="0" baseline="0" dirty="0">
                  <a:ln>
                    <a:noFill/>
                  </a:ln>
                  <a:solidFill>
                    <a:schemeClr val="tx1"/>
                  </a:solidFill>
                  <a:effectLst/>
                </a:endParaRPr>
              </a:p>
            </p:txBody>
          </p:sp>
          <p:cxnSp>
            <p:nvCxnSpPr>
              <p:cNvPr id="82" name="Straight Arrow Connector 81"/>
              <p:cNvCxnSpPr>
                <a:stCxn id="77" idx="2"/>
                <a:endCxn id="78" idx="0"/>
              </p:cNvCxnSpPr>
              <p:nvPr/>
            </p:nvCxnSpPr>
            <p:spPr bwMode="auto">
              <a:xfrm flipH="1">
                <a:off x="28085743" y="25650853"/>
                <a:ext cx="18139" cy="836837"/>
              </a:xfrm>
              <a:prstGeom prst="straightConnector1">
                <a:avLst/>
              </a:prstGeom>
              <a:solidFill>
                <a:srgbClr val="3366FF"/>
              </a:solidFill>
              <a:ln w="38100" cap="flat" cmpd="sng" algn="ctr">
                <a:solidFill>
                  <a:srgbClr val="00749E"/>
                </a:solidFill>
                <a:prstDash val="solid"/>
                <a:round/>
                <a:headEnd type="triangle" w="lg" len="lg"/>
                <a:tailEnd type="triangle" w="lg" len="lg"/>
              </a:ln>
              <a:effectLst/>
            </p:spPr>
          </p:cxnSp>
          <p:cxnSp>
            <p:nvCxnSpPr>
              <p:cNvPr id="83" name="Straight Arrow Connector 82"/>
              <p:cNvCxnSpPr>
                <a:stCxn id="78" idx="2"/>
              </p:cNvCxnSpPr>
              <p:nvPr/>
            </p:nvCxnSpPr>
            <p:spPr bwMode="auto">
              <a:xfrm flipH="1">
                <a:off x="28085742" y="27501064"/>
                <a:ext cx="1" cy="789457"/>
              </a:xfrm>
              <a:prstGeom prst="straightConnector1">
                <a:avLst/>
              </a:prstGeom>
              <a:solidFill>
                <a:srgbClr val="3366FF"/>
              </a:solidFill>
              <a:ln w="38100" cap="flat" cmpd="sng" algn="ctr">
                <a:solidFill>
                  <a:srgbClr val="00749E"/>
                </a:solidFill>
                <a:prstDash val="solid"/>
                <a:round/>
                <a:headEnd type="triangle" w="lg" len="lg"/>
                <a:tailEnd type="triangle" w="lg" len="lg"/>
              </a:ln>
              <a:effectLst/>
            </p:spPr>
          </p:cxnSp>
          <p:cxnSp>
            <p:nvCxnSpPr>
              <p:cNvPr id="84" name="Straight Arrow Connector 83"/>
              <p:cNvCxnSpPr>
                <a:stCxn id="80" idx="0"/>
                <a:endCxn id="79" idx="2"/>
              </p:cNvCxnSpPr>
              <p:nvPr/>
            </p:nvCxnSpPr>
            <p:spPr bwMode="auto">
              <a:xfrm flipV="1">
                <a:off x="26705135" y="29303895"/>
                <a:ext cx="1410994" cy="1589428"/>
              </a:xfrm>
              <a:prstGeom prst="straightConnector1">
                <a:avLst/>
              </a:prstGeom>
              <a:solidFill>
                <a:srgbClr val="3366FF"/>
              </a:solidFill>
              <a:ln w="38100" cap="flat" cmpd="sng" algn="ctr">
                <a:solidFill>
                  <a:srgbClr val="00749E"/>
                </a:solidFill>
                <a:prstDash val="dash"/>
                <a:round/>
                <a:headEnd type="none" w="med" len="med"/>
                <a:tailEnd type="triangle" w="lg" len="lg"/>
              </a:ln>
              <a:effectLst/>
            </p:spPr>
          </p:cxnSp>
          <p:cxnSp>
            <p:nvCxnSpPr>
              <p:cNvPr id="85" name="Straight Arrow Connector 84"/>
              <p:cNvCxnSpPr>
                <a:endCxn id="81" idx="0"/>
              </p:cNvCxnSpPr>
              <p:nvPr/>
            </p:nvCxnSpPr>
            <p:spPr bwMode="auto">
              <a:xfrm>
                <a:off x="28133386" y="29303895"/>
                <a:ext cx="1296030" cy="1589428"/>
              </a:xfrm>
              <a:prstGeom prst="straightConnector1">
                <a:avLst/>
              </a:prstGeom>
              <a:solidFill>
                <a:srgbClr val="3366FF"/>
              </a:solidFill>
              <a:ln w="38100" cap="flat" cmpd="sng" algn="ctr">
                <a:solidFill>
                  <a:srgbClr val="00749E"/>
                </a:solidFill>
                <a:prstDash val="dash"/>
                <a:round/>
                <a:headEnd type="none" w="med" len="med"/>
                <a:tailEnd type="triangle" w="lg" len="lg"/>
              </a:ln>
              <a:effectLst/>
            </p:spPr>
          </p:cxnSp>
        </p:grpSp>
      </p:grpSp>
      <p:cxnSp>
        <p:nvCxnSpPr>
          <p:cNvPr id="39" name="Straight Arrow Connector 38"/>
          <p:cNvCxnSpPr>
            <a:stCxn id="62" idx="3"/>
            <a:endCxn id="80" idx="1"/>
          </p:cNvCxnSpPr>
          <p:nvPr/>
        </p:nvCxnSpPr>
        <p:spPr bwMode="auto">
          <a:xfrm>
            <a:off x="22297774" y="31784307"/>
            <a:ext cx="820193" cy="0"/>
          </a:xfrm>
          <a:prstGeom prst="straightConnector1">
            <a:avLst/>
          </a:prstGeom>
          <a:solidFill>
            <a:srgbClr val="3366FF"/>
          </a:solidFill>
          <a:ln w="38100" cap="flat" cmpd="sng" algn="ctr">
            <a:solidFill>
              <a:srgbClr val="00749E"/>
            </a:solidFill>
            <a:prstDash val="dash"/>
            <a:round/>
            <a:headEnd type="none" w="med" len="med"/>
            <a:tailEnd type="triangle" w="lg" len="lg"/>
          </a:ln>
          <a:effectLst/>
        </p:spPr>
      </p:cxnSp>
      <p:sp>
        <p:nvSpPr>
          <p:cNvPr id="40" name="TextBox 39"/>
          <p:cNvSpPr txBox="1"/>
          <p:nvPr/>
        </p:nvSpPr>
        <p:spPr>
          <a:xfrm>
            <a:off x="299989" y="2423483"/>
            <a:ext cx="3644639" cy="3170099"/>
          </a:xfrm>
          <a:prstGeom prst="rect">
            <a:avLst/>
          </a:prstGeom>
          <a:noFill/>
        </p:spPr>
        <p:txBody>
          <a:bodyPr wrap="square" rtlCol="0">
            <a:spAutoFit/>
          </a:bodyPr>
          <a:lstStyle/>
          <a:p>
            <a:pPr algn="ctr"/>
            <a:r>
              <a:rPr lang="en-US" sz="5000" dirty="0"/>
              <a:t>Add your photo here! (remove frame)</a:t>
            </a:r>
            <a:endParaRPr lang="fr-FR" sz="5000" dirty="0"/>
          </a:p>
        </p:txBody>
      </p:sp>
      <p:sp>
        <p:nvSpPr>
          <p:cNvPr id="41" name="TextBox 40"/>
          <p:cNvSpPr txBox="1"/>
          <p:nvPr/>
        </p:nvSpPr>
        <p:spPr>
          <a:xfrm>
            <a:off x="24148550" y="41721762"/>
            <a:ext cx="6939592" cy="553998"/>
          </a:xfrm>
          <a:prstGeom prst="rect">
            <a:avLst/>
          </a:prstGeom>
          <a:noFill/>
        </p:spPr>
        <p:txBody>
          <a:bodyPr wrap="square" rtlCol="0">
            <a:spAutoFit/>
          </a:bodyPr>
          <a:lstStyle/>
          <a:p>
            <a:r>
              <a:rPr lang="fr-FR" sz="3000" u="sng" smtClean="0">
                <a:solidFill>
                  <a:srgbClr val="273C75"/>
                </a:solidFill>
                <a:latin typeface="Microsoft YaHei" panose="020B0503020204020204" pitchFamily="34" charset="-122"/>
                <a:ea typeface="Microsoft YaHei" panose="020B0503020204020204" pitchFamily="34" charset="-122"/>
              </a:rPr>
              <a:t>www.centreau.org</a:t>
            </a:r>
            <a:endParaRPr lang="fr-FR" sz="3000" u="sng" dirty="0">
              <a:solidFill>
                <a:srgbClr val="273C75"/>
              </a:solidFill>
              <a:latin typeface="Microsoft YaHei" panose="020B0503020204020204" pitchFamily="34" charset="-122"/>
              <a:ea typeface="Microsoft YaHei" panose="020B0503020204020204" pitchFamily="34" charset="-122"/>
            </a:endParaRPr>
          </a:p>
        </p:txBody>
      </p:sp>
      <p:sp>
        <p:nvSpPr>
          <p:cNvPr id="91" name="TextBox 90"/>
          <p:cNvSpPr txBox="1"/>
          <p:nvPr/>
        </p:nvSpPr>
        <p:spPr>
          <a:xfrm>
            <a:off x="24148550" y="40897133"/>
            <a:ext cx="6971195" cy="553998"/>
          </a:xfrm>
          <a:prstGeom prst="rect">
            <a:avLst/>
          </a:prstGeom>
          <a:noFill/>
        </p:spPr>
        <p:txBody>
          <a:bodyPr wrap="square" rtlCol="0">
            <a:spAutoFit/>
          </a:bodyPr>
          <a:lstStyle/>
          <a:p>
            <a:r>
              <a:rPr lang="fr-FR" sz="3000" u="sng" dirty="0" err="1">
                <a:solidFill>
                  <a:srgbClr val="273C75"/>
                </a:solidFill>
                <a:latin typeface="Microsoft YaHei" panose="020B0503020204020204" pitchFamily="34" charset="-122"/>
                <a:ea typeface="Microsoft YaHei" panose="020B0503020204020204" pitchFamily="34" charset="-122"/>
              </a:rPr>
              <a:t>Author_email@university.ca</a:t>
            </a:r>
            <a:endParaRPr lang="fr-FR" sz="3000" u="sng" dirty="0">
              <a:solidFill>
                <a:srgbClr val="273C75"/>
              </a:solidFill>
              <a:latin typeface="Microsoft YaHei" panose="020B0503020204020204" pitchFamily="34" charset="-122"/>
              <a:ea typeface="Microsoft YaHei" panose="020B0503020204020204" pitchFamily="34" charset="-122"/>
            </a:endParaRPr>
          </a:p>
        </p:txBody>
      </p:sp>
      <p:sp>
        <p:nvSpPr>
          <p:cNvPr id="57" name="TextBox 39"/>
          <p:cNvSpPr txBox="1"/>
          <p:nvPr/>
        </p:nvSpPr>
        <p:spPr>
          <a:xfrm>
            <a:off x="3228990" y="40644544"/>
            <a:ext cx="3096344" cy="1631216"/>
          </a:xfrm>
          <a:prstGeom prst="rect">
            <a:avLst/>
          </a:prstGeom>
          <a:noFill/>
        </p:spPr>
        <p:txBody>
          <a:bodyPr wrap="square" rtlCol="0">
            <a:spAutoFit/>
          </a:bodyPr>
          <a:lstStyle/>
          <a:p>
            <a:pPr algn="ctr"/>
            <a:r>
              <a:rPr lang="en-US" sz="5000" dirty="0"/>
              <a:t>Other logo</a:t>
            </a:r>
            <a:endParaRPr lang="fr-FR" sz="5000" dirty="0"/>
          </a:p>
        </p:txBody>
      </p:sp>
      <p:sp>
        <p:nvSpPr>
          <p:cNvPr id="63" name="TextBox 39"/>
          <p:cNvSpPr txBox="1"/>
          <p:nvPr/>
        </p:nvSpPr>
        <p:spPr>
          <a:xfrm>
            <a:off x="9815221" y="40644544"/>
            <a:ext cx="3096344" cy="1631216"/>
          </a:xfrm>
          <a:prstGeom prst="rect">
            <a:avLst/>
          </a:prstGeom>
          <a:noFill/>
        </p:spPr>
        <p:txBody>
          <a:bodyPr wrap="square" rtlCol="0">
            <a:spAutoFit/>
          </a:bodyPr>
          <a:lstStyle/>
          <a:p>
            <a:pPr algn="ctr"/>
            <a:r>
              <a:rPr lang="en-US" sz="5000" dirty="0"/>
              <a:t>Other logo</a:t>
            </a:r>
            <a:endParaRPr lang="fr-FR" sz="5000" dirty="0"/>
          </a:p>
        </p:txBody>
      </p:sp>
      <p:sp>
        <p:nvSpPr>
          <p:cNvPr id="64" name="TextBox 39"/>
          <p:cNvSpPr txBox="1"/>
          <p:nvPr/>
        </p:nvSpPr>
        <p:spPr>
          <a:xfrm>
            <a:off x="16401453" y="40644544"/>
            <a:ext cx="3096344" cy="1631216"/>
          </a:xfrm>
          <a:prstGeom prst="rect">
            <a:avLst/>
          </a:prstGeom>
          <a:noFill/>
        </p:spPr>
        <p:txBody>
          <a:bodyPr wrap="square" rtlCol="0">
            <a:spAutoFit/>
          </a:bodyPr>
          <a:lstStyle/>
          <a:p>
            <a:pPr algn="ctr"/>
            <a:r>
              <a:rPr lang="en-US" sz="5000" dirty="0"/>
              <a:t>Other logo</a:t>
            </a:r>
            <a:endParaRPr lang="fr-FR" sz="5000" dirty="0"/>
          </a:p>
        </p:txBody>
      </p:sp>
      <p:sp>
        <p:nvSpPr>
          <p:cNvPr id="65" name="Rectangle 221">
            <a:extLst>
              <a:ext uri="{FF2B5EF4-FFF2-40B4-BE49-F238E27FC236}">
                <a16:creationId xmlns:a16="http://schemas.microsoft.com/office/drawing/2014/main" id="{BB80A9C5-351C-7D4D-B022-5DFD855AE424}"/>
              </a:ext>
            </a:extLst>
          </p:cNvPr>
          <p:cNvSpPr>
            <a:spLocks noChangeArrowheads="1"/>
          </p:cNvSpPr>
          <p:nvPr/>
        </p:nvSpPr>
        <p:spPr bwMode="auto">
          <a:xfrm>
            <a:off x="426903" y="19841381"/>
            <a:ext cx="14065582" cy="940398"/>
          </a:xfrm>
          <a:prstGeom prst="roundRect">
            <a:avLst>
              <a:gd name="adj" fmla="val 8888"/>
            </a:avLst>
          </a:prstGeom>
          <a:gradFill rotWithShape="1">
            <a:gsLst>
              <a:gs pos="0">
                <a:srgbClr val="487EB0">
                  <a:lumMod val="84000"/>
                </a:srgbClr>
              </a:gs>
              <a:gs pos="100000">
                <a:srgbClr val="273C75"/>
              </a:gs>
            </a:gsLst>
            <a:lin ang="2700000" scaled="1"/>
          </a:gradFill>
          <a:ln w="9525">
            <a:noFill/>
            <a:miter lim="800000"/>
            <a:headEnd/>
            <a:tailEnd/>
          </a:ln>
        </p:spPr>
        <p:txBody>
          <a:bodyPr lIns="363190" tIns="181594" rIns="363190" bIns="181594"/>
          <a:lstStyle/>
          <a:p>
            <a:pPr marL="461406" indent="-461406" defTabSz="921211">
              <a:lnSpc>
                <a:spcPct val="90000"/>
              </a:lnSpc>
              <a:spcBef>
                <a:spcPct val="25000"/>
              </a:spcBef>
            </a:pPr>
            <a:r>
              <a:rPr lang="en-US" sz="5200" b="1" dirty="0">
                <a:solidFill>
                  <a:schemeClr val="bg1"/>
                </a:solidFill>
                <a:latin typeface="Calibri" panose="020F0502020204030204" pitchFamily="34" charset="0"/>
                <a:ea typeface="Microsoft YaHei" panose="020B0503020204020204" pitchFamily="34" charset="-122"/>
                <a:cs typeface="Calibri" panose="020F0502020204030204" pitchFamily="34" charset="0"/>
              </a:rPr>
              <a:t>Material &amp; Methods @ 52 pts</a:t>
            </a:r>
            <a:endParaRPr lang="en-US" sz="5200" b="1" dirty="0">
              <a:solidFill>
                <a:srgbClr val="0000AF"/>
              </a:solidFill>
              <a:latin typeface="Calibri" panose="020F0502020204030204" pitchFamily="34" charset="0"/>
              <a:ea typeface="Microsoft YaHei" panose="020B0503020204020204" pitchFamily="34" charset="-122"/>
              <a:cs typeface="Calibri" panose="020F0502020204030204" pitchFamily="34" charset="0"/>
            </a:endParaRPr>
          </a:p>
          <a:p>
            <a:pPr marL="921211" lvl="1" indent="-459805" defTabSz="921211">
              <a:lnSpc>
                <a:spcPct val="90000"/>
              </a:lnSpc>
              <a:spcBef>
                <a:spcPct val="20000"/>
              </a:spcBef>
            </a:pPr>
            <a:endParaRPr lang="en-US" sz="5200" b="1" dirty="0">
              <a:solidFill>
                <a:srgbClr val="0000AF"/>
              </a:solidFill>
              <a:latin typeface="Calibri" panose="020F0502020204030204" pitchFamily="34" charset="0"/>
              <a:ea typeface="Microsoft YaHei" panose="020B0503020204020204" pitchFamily="34" charset="-122"/>
              <a:cs typeface="Calibri" panose="020F0502020204030204" pitchFamily="34" charset="0"/>
            </a:endParaRPr>
          </a:p>
        </p:txBody>
      </p:sp>
      <p:sp>
        <p:nvSpPr>
          <p:cNvPr id="66" name="Rectangle 221">
            <a:extLst>
              <a:ext uri="{FF2B5EF4-FFF2-40B4-BE49-F238E27FC236}">
                <a16:creationId xmlns:a16="http://schemas.microsoft.com/office/drawing/2014/main" id="{22E07CC6-A9E4-1149-BD92-A63BC09050F1}"/>
              </a:ext>
            </a:extLst>
          </p:cNvPr>
          <p:cNvSpPr>
            <a:spLocks noChangeArrowheads="1"/>
          </p:cNvSpPr>
          <p:nvPr/>
        </p:nvSpPr>
        <p:spPr bwMode="auto">
          <a:xfrm>
            <a:off x="426903" y="30009485"/>
            <a:ext cx="14065582" cy="940398"/>
          </a:xfrm>
          <a:prstGeom prst="roundRect">
            <a:avLst>
              <a:gd name="adj" fmla="val 8888"/>
            </a:avLst>
          </a:prstGeom>
          <a:gradFill rotWithShape="1">
            <a:gsLst>
              <a:gs pos="0">
                <a:srgbClr val="487EB0">
                  <a:lumMod val="84000"/>
                </a:srgbClr>
              </a:gs>
              <a:gs pos="100000">
                <a:srgbClr val="273C75"/>
              </a:gs>
            </a:gsLst>
            <a:lin ang="2700000" scaled="1"/>
          </a:gradFill>
          <a:ln w="9525">
            <a:noFill/>
            <a:miter lim="800000"/>
            <a:headEnd/>
            <a:tailEnd/>
          </a:ln>
        </p:spPr>
        <p:txBody>
          <a:bodyPr lIns="363190" tIns="181594" rIns="363190" bIns="181594"/>
          <a:lstStyle/>
          <a:p>
            <a:pPr marL="461406" indent="-461406" defTabSz="921211">
              <a:lnSpc>
                <a:spcPct val="90000"/>
              </a:lnSpc>
              <a:spcBef>
                <a:spcPct val="25000"/>
              </a:spcBef>
            </a:pPr>
            <a:r>
              <a:rPr lang="en-US" sz="5200" b="1" dirty="0">
                <a:solidFill>
                  <a:schemeClr val="bg1"/>
                </a:solidFill>
                <a:latin typeface="Calibri" panose="020F0502020204030204" pitchFamily="34" charset="0"/>
                <a:ea typeface="Microsoft YaHei" panose="020B0503020204020204" pitchFamily="34" charset="-122"/>
                <a:cs typeface="Calibri" panose="020F0502020204030204" pitchFamily="34" charset="0"/>
              </a:rPr>
              <a:t>Results @ 52 pts</a:t>
            </a:r>
            <a:endParaRPr lang="en-US" sz="5200" b="1" dirty="0">
              <a:solidFill>
                <a:srgbClr val="0000AF"/>
              </a:solidFill>
              <a:latin typeface="Calibri" panose="020F0502020204030204" pitchFamily="34" charset="0"/>
              <a:ea typeface="Microsoft YaHei" panose="020B0503020204020204" pitchFamily="34" charset="-122"/>
              <a:cs typeface="Calibri" panose="020F0502020204030204" pitchFamily="34" charset="0"/>
            </a:endParaRPr>
          </a:p>
          <a:p>
            <a:pPr marL="921211" lvl="1" indent="-459805" defTabSz="921211">
              <a:lnSpc>
                <a:spcPct val="90000"/>
              </a:lnSpc>
              <a:spcBef>
                <a:spcPct val="20000"/>
              </a:spcBef>
            </a:pPr>
            <a:endParaRPr lang="en-US" sz="5200" b="1" dirty="0">
              <a:solidFill>
                <a:srgbClr val="0000AF"/>
              </a:solidFill>
              <a:latin typeface="Calibri" panose="020F0502020204030204" pitchFamily="34" charset="0"/>
              <a:ea typeface="Microsoft YaHei" panose="020B0503020204020204" pitchFamily="34" charset="-122"/>
              <a:cs typeface="Calibri" panose="020F0502020204030204" pitchFamily="34" charset="0"/>
            </a:endParaRPr>
          </a:p>
        </p:txBody>
      </p:sp>
      <p:sp>
        <p:nvSpPr>
          <p:cNvPr id="67" name="Text Box 16">
            <a:extLst>
              <a:ext uri="{FF2B5EF4-FFF2-40B4-BE49-F238E27FC236}">
                <a16:creationId xmlns:a16="http://schemas.microsoft.com/office/drawing/2014/main" id="{2B5131A7-37FB-8F4F-AFB2-885991631FC1}"/>
              </a:ext>
            </a:extLst>
          </p:cNvPr>
          <p:cNvSpPr txBox="1">
            <a:spLocks noChangeArrowheads="1"/>
          </p:cNvSpPr>
          <p:nvPr/>
        </p:nvSpPr>
        <p:spPr bwMode="auto">
          <a:xfrm>
            <a:off x="15933057" y="35207768"/>
            <a:ext cx="13880083" cy="4176160"/>
          </a:xfrm>
          <a:prstGeom prst="roundRect">
            <a:avLst>
              <a:gd name="adj" fmla="val 1543"/>
            </a:avLst>
          </a:prstGeom>
          <a:gradFill flip="none" rotWithShape="1">
            <a:gsLst>
              <a:gs pos="0">
                <a:srgbClr val="273C75"/>
              </a:gs>
              <a:gs pos="100000">
                <a:srgbClr val="487EB0">
                  <a:lumMod val="82000"/>
                </a:srgbClr>
              </a:gs>
            </a:gsLst>
            <a:lin ang="13500000" scaled="1"/>
            <a:tileRect/>
          </a:gradFill>
          <a:ln w="19050">
            <a:noFill/>
            <a:miter lim="800000"/>
            <a:headEnd/>
            <a:tailEnd/>
          </a:ln>
        </p:spPr>
        <p:txBody>
          <a:bodyPr wrap="square" lIns="291856" tIns="147646" rIns="291856" bIns="147646">
            <a:spAutoFit/>
          </a:bodyPr>
          <a:lstStyle/>
          <a:p>
            <a:pPr algn="ctr" defTabSz="873148">
              <a:spcBef>
                <a:spcPct val="50000"/>
              </a:spcBef>
            </a:pPr>
            <a:r>
              <a:rPr lang="en-US" sz="5600" b="1" dirty="0">
                <a:solidFill>
                  <a:schemeClr val="bg1"/>
                </a:solidFill>
                <a:latin typeface="Calibri" panose="020F0502020204030204" pitchFamily="34" charset="0"/>
                <a:ea typeface="Microsoft YaHei" panose="020B0503020204020204" pitchFamily="34" charset="-122"/>
                <a:cs typeface="Calibri" panose="020F0502020204030204" pitchFamily="34" charset="0"/>
              </a:rPr>
              <a:t>TAKE-HOME MESSAGE @ 56 pts</a:t>
            </a:r>
          </a:p>
          <a:p>
            <a:pPr defTabSz="873148">
              <a:buFontTx/>
              <a:buChar char="•"/>
            </a:pPr>
            <a:r>
              <a:rPr lang="en-US" sz="4800" smtClean="0">
                <a:solidFill>
                  <a:schemeClr val="bg1"/>
                </a:solidFill>
                <a:latin typeface="Calibri" panose="020F0502020204030204" pitchFamily="34" charset="0"/>
                <a:ea typeface="Microsoft YaHei" panose="020B0503020204020204" pitchFamily="34" charset="-122"/>
                <a:cs typeface="Calibri" panose="020F0502020204030204" pitchFamily="34" charset="0"/>
              </a:rPr>
              <a:t> Summaries </a:t>
            </a:r>
            <a:r>
              <a:rPr lang="en-US" sz="4800" dirty="0">
                <a:solidFill>
                  <a:schemeClr val="bg1"/>
                </a:solidFill>
                <a:latin typeface="Calibri" panose="020F0502020204030204" pitchFamily="34" charset="0"/>
                <a:ea typeface="Microsoft YaHei" panose="020B0503020204020204" pitchFamily="34" charset="-122"/>
                <a:cs typeface="Calibri" panose="020F0502020204030204" pitchFamily="34" charset="0"/>
              </a:rPr>
              <a:t>your findings and list the key points of your research. </a:t>
            </a:r>
          </a:p>
          <a:p>
            <a:pPr defTabSz="873148">
              <a:buFontTx/>
              <a:buChar char="•"/>
            </a:pPr>
            <a:r>
              <a:rPr lang="en-US" sz="4800" smtClean="0">
                <a:solidFill>
                  <a:schemeClr val="bg1"/>
                </a:solidFill>
                <a:latin typeface="Calibri" panose="020F0502020204030204" pitchFamily="34" charset="0"/>
                <a:ea typeface="Microsoft YaHei" panose="020B0503020204020204" pitchFamily="34" charset="-122"/>
                <a:cs typeface="Calibri" panose="020F0502020204030204" pitchFamily="34" charset="0"/>
              </a:rPr>
              <a:t> Be </a:t>
            </a:r>
            <a:r>
              <a:rPr lang="en-US" sz="4800" dirty="0">
                <a:solidFill>
                  <a:schemeClr val="bg1"/>
                </a:solidFill>
                <a:latin typeface="Calibri" panose="020F0502020204030204" pitchFamily="34" charset="0"/>
                <a:ea typeface="Microsoft YaHei" panose="020B0503020204020204" pitchFamily="34" charset="-122"/>
                <a:cs typeface="Calibri" panose="020F0502020204030204" pitchFamily="34" charset="0"/>
              </a:rPr>
              <a:t>brief and direct. This shows the outcome of all of your efforts.</a:t>
            </a:r>
          </a:p>
        </p:txBody>
      </p:sp>
      <p:sp>
        <p:nvSpPr>
          <p:cNvPr id="68" name="Rectangle 221">
            <a:extLst>
              <a:ext uri="{FF2B5EF4-FFF2-40B4-BE49-F238E27FC236}">
                <a16:creationId xmlns:a16="http://schemas.microsoft.com/office/drawing/2014/main" id="{8BC0D24A-5BEF-624B-AB37-532C73D0B3D6}"/>
              </a:ext>
            </a:extLst>
          </p:cNvPr>
          <p:cNvSpPr>
            <a:spLocks noChangeArrowheads="1"/>
          </p:cNvSpPr>
          <p:nvPr/>
        </p:nvSpPr>
        <p:spPr bwMode="auto">
          <a:xfrm>
            <a:off x="15862567" y="22591303"/>
            <a:ext cx="13950573" cy="940398"/>
          </a:xfrm>
          <a:prstGeom prst="roundRect">
            <a:avLst>
              <a:gd name="adj" fmla="val 8888"/>
            </a:avLst>
          </a:prstGeom>
          <a:gradFill rotWithShape="1">
            <a:gsLst>
              <a:gs pos="0">
                <a:srgbClr val="487EB0">
                  <a:lumMod val="84000"/>
                </a:srgbClr>
              </a:gs>
              <a:gs pos="100000">
                <a:srgbClr val="273C75"/>
              </a:gs>
            </a:gsLst>
            <a:lin ang="2700000" scaled="1"/>
          </a:gradFill>
          <a:ln w="9525">
            <a:noFill/>
            <a:miter lim="800000"/>
            <a:headEnd/>
            <a:tailEnd/>
          </a:ln>
        </p:spPr>
        <p:txBody>
          <a:bodyPr lIns="363190" tIns="181594" rIns="363190" bIns="181594"/>
          <a:lstStyle/>
          <a:p>
            <a:pPr marL="461406" indent="-461406" defTabSz="921211">
              <a:lnSpc>
                <a:spcPct val="90000"/>
              </a:lnSpc>
              <a:spcBef>
                <a:spcPct val="25000"/>
              </a:spcBef>
            </a:pPr>
            <a:r>
              <a:rPr lang="en-US" sz="5200" b="1" dirty="0">
                <a:solidFill>
                  <a:schemeClr val="bg1"/>
                </a:solidFill>
                <a:latin typeface="Calibri" panose="020F0502020204030204" pitchFamily="34" charset="0"/>
                <a:ea typeface="Microsoft YaHei" panose="020B0503020204020204" pitchFamily="34" charset="-122"/>
                <a:cs typeface="Calibri" panose="020F0502020204030204" pitchFamily="34" charset="0"/>
              </a:rPr>
              <a:t>Conclusion @ 52pts</a:t>
            </a:r>
            <a:endParaRPr lang="en-US" sz="5200" b="1" dirty="0">
              <a:solidFill>
                <a:srgbClr val="0000AF"/>
              </a:solidFill>
              <a:latin typeface="Calibri" panose="020F0502020204030204" pitchFamily="34" charset="0"/>
              <a:ea typeface="Microsoft YaHei" panose="020B0503020204020204" pitchFamily="34" charset="-122"/>
              <a:cs typeface="Calibri" panose="020F0502020204030204" pitchFamily="34" charset="0"/>
            </a:endParaRPr>
          </a:p>
          <a:p>
            <a:pPr marL="921211" lvl="1" indent="-459805" defTabSz="921211">
              <a:lnSpc>
                <a:spcPct val="90000"/>
              </a:lnSpc>
              <a:spcBef>
                <a:spcPct val="20000"/>
              </a:spcBef>
            </a:pPr>
            <a:endParaRPr lang="en-US" sz="5200" b="1" dirty="0">
              <a:solidFill>
                <a:srgbClr val="0000AF"/>
              </a:solidFill>
              <a:latin typeface="Calibri" panose="020F0502020204030204" pitchFamily="34" charset="0"/>
              <a:ea typeface="Microsoft YaHei" panose="020B0503020204020204" pitchFamily="34" charset="-122"/>
              <a:cs typeface="Calibri" panose="020F0502020204030204" pitchFamily="34" charset="0"/>
            </a:endParaRPr>
          </a:p>
        </p:txBody>
      </p:sp>
      <p:sp>
        <p:nvSpPr>
          <p:cNvPr id="69" name="Rectangle 221">
            <a:extLst>
              <a:ext uri="{FF2B5EF4-FFF2-40B4-BE49-F238E27FC236}">
                <a16:creationId xmlns:a16="http://schemas.microsoft.com/office/drawing/2014/main" id="{FD8878E6-31C7-7B45-AE78-DFAA5A8B0E04}"/>
              </a:ext>
            </a:extLst>
          </p:cNvPr>
          <p:cNvSpPr>
            <a:spLocks noChangeArrowheads="1"/>
          </p:cNvSpPr>
          <p:nvPr/>
        </p:nvSpPr>
        <p:spPr bwMode="auto">
          <a:xfrm>
            <a:off x="15842726" y="15920824"/>
            <a:ext cx="13950573" cy="940398"/>
          </a:xfrm>
          <a:prstGeom prst="roundRect">
            <a:avLst>
              <a:gd name="adj" fmla="val 8888"/>
            </a:avLst>
          </a:prstGeom>
          <a:gradFill rotWithShape="1">
            <a:gsLst>
              <a:gs pos="0">
                <a:srgbClr val="487EB0">
                  <a:lumMod val="84000"/>
                </a:srgbClr>
              </a:gs>
              <a:gs pos="100000">
                <a:srgbClr val="273C75"/>
              </a:gs>
            </a:gsLst>
            <a:lin ang="2700000" scaled="1"/>
          </a:gradFill>
          <a:ln w="9525">
            <a:noFill/>
            <a:miter lim="800000"/>
            <a:headEnd/>
            <a:tailEnd/>
          </a:ln>
        </p:spPr>
        <p:txBody>
          <a:bodyPr lIns="363190" tIns="181594" rIns="363190" bIns="181594"/>
          <a:lstStyle/>
          <a:p>
            <a:pPr marL="461406" indent="-461406" defTabSz="921211">
              <a:lnSpc>
                <a:spcPct val="90000"/>
              </a:lnSpc>
              <a:spcBef>
                <a:spcPct val="25000"/>
              </a:spcBef>
            </a:pPr>
            <a:r>
              <a:rPr lang="en-US" sz="5200" b="1" dirty="0">
                <a:solidFill>
                  <a:schemeClr val="bg1"/>
                </a:solidFill>
                <a:latin typeface="Calibri" panose="020F0502020204030204" pitchFamily="34" charset="0"/>
                <a:ea typeface="Microsoft YaHei" panose="020B0503020204020204" pitchFamily="34" charset="-122"/>
                <a:cs typeface="Calibri" panose="020F0502020204030204" pitchFamily="34" charset="0"/>
              </a:rPr>
              <a:t>Discussion @ 52 pts</a:t>
            </a:r>
            <a:endParaRPr lang="en-US" sz="5200" b="1" dirty="0">
              <a:solidFill>
                <a:srgbClr val="0000AF"/>
              </a:solidFill>
              <a:latin typeface="Calibri" panose="020F0502020204030204" pitchFamily="34" charset="0"/>
              <a:ea typeface="Microsoft YaHei" panose="020B0503020204020204" pitchFamily="34" charset="-122"/>
              <a:cs typeface="Calibri" panose="020F0502020204030204" pitchFamily="34" charset="0"/>
            </a:endParaRPr>
          </a:p>
          <a:p>
            <a:pPr marL="921211" lvl="1" indent="-459805" defTabSz="921211">
              <a:lnSpc>
                <a:spcPct val="90000"/>
              </a:lnSpc>
              <a:spcBef>
                <a:spcPct val="20000"/>
              </a:spcBef>
            </a:pPr>
            <a:endParaRPr lang="en-US" sz="5200" b="1" dirty="0">
              <a:solidFill>
                <a:srgbClr val="0000AF"/>
              </a:solidFill>
              <a:latin typeface="Calibri" panose="020F0502020204030204" pitchFamily="34" charset="0"/>
              <a:ea typeface="Microsoft YaHei" panose="020B0503020204020204" pitchFamily="34" charset="-122"/>
              <a:cs typeface="Calibri" panose="020F0502020204030204" pitchFamily="34" charset="0"/>
            </a:endParaRPr>
          </a:p>
        </p:txBody>
      </p:sp>
      <p:sp>
        <p:nvSpPr>
          <p:cNvPr id="5" name="TextBox 4">
            <a:extLst>
              <a:ext uri="{FF2B5EF4-FFF2-40B4-BE49-F238E27FC236}">
                <a16:creationId xmlns:a16="http://schemas.microsoft.com/office/drawing/2014/main" id="{17B3FC94-31FE-F746-87B8-A12DA8DBF137}"/>
              </a:ext>
            </a:extLst>
          </p:cNvPr>
          <p:cNvSpPr txBox="1"/>
          <p:nvPr/>
        </p:nvSpPr>
        <p:spPr>
          <a:xfrm>
            <a:off x="1047229" y="36922948"/>
            <a:ext cx="13286989" cy="2665345"/>
          </a:xfrm>
          <a:prstGeom prst="rect">
            <a:avLst/>
          </a:prstGeom>
          <a:noFill/>
        </p:spPr>
        <p:txBody>
          <a:bodyPr wrap="square" rtlCol="0">
            <a:spAutoFit/>
          </a:bodyPr>
          <a:lstStyle/>
          <a:p>
            <a:pPr marL="461406" indent="-461406" defTabSz="921211">
              <a:lnSpc>
                <a:spcPct val="90000"/>
              </a:lnSpc>
              <a:spcBef>
                <a:spcPct val="20000"/>
              </a:spcBef>
            </a:pPr>
            <a:endParaRPr lang="en-US" sz="4400" dirty="0">
              <a:latin typeface="Calibri" panose="020F0502020204030204" pitchFamily="34" charset="0"/>
              <a:ea typeface="Microsoft YaHei" panose="020B0503020204020204" pitchFamily="34" charset="-122"/>
              <a:cs typeface="Calibri" panose="020F0502020204030204" pitchFamily="34" charset="0"/>
            </a:endParaRPr>
          </a:p>
          <a:p>
            <a:pPr marL="461406" indent="-461406" defTabSz="921211">
              <a:lnSpc>
                <a:spcPct val="90000"/>
              </a:lnSpc>
              <a:spcBef>
                <a:spcPct val="20000"/>
              </a:spcBef>
            </a:pPr>
            <a:r>
              <a:rPr lang="en-US" sz="4400" dirty="0">
                <a:latin typeface="Calibri" panose="020F0502020204030204" pitchFamily="34" charset="0"/>
                <a:ea typeface="Microsoft YaHei" panose="020B0503020204020204" pitchFamily="34" charset="-122"/>
                <a:cs typeface="Calibri" panose="020F0502020204030204" pitchFamily="34" charset="0"/>
              </a:rPr>
              <a:t>Use figures to support your text. Keep it short and simple. Text text text text text text text text text text text text text </a:t>
            </a:r>
          </a:p>
        </p:txBody>
      </p:sp>
    </p:spTree>
  </p:cSld>
  <p:clrMapOvr>
    <a:masterClrMapping/>
  </p:clrMapOvr>
</p:sld>
</file>

<file path=ppt/theme/theme1.xml><?xml version="1.0" encoding="utf-8"?>
<a:theme xmlns:a="http://schemas.openxmlformats.org/drawingml/2006/main" name="PosterBiomath">
  <a:themeElements>
    <a:clrScheme name="PosterBiomath 1">
      <a:dk1>
        <a:srgbClr val="000000"/>
      </a:dk1>
      <a:lt1>
        <a:srgbClr val="FFFFFF"/>
      </a:lt1>
      <a:dk2>
        <a:srgbClr val="FF3300"/>
      </a:dk2>
      <a:lt2>
        <a:srgbClr val="000000"/>
      </a:lt2>
      <a:accent1>
        <a:srgbClr val="0000CC"/>
      </a:accent1>
      <a:accent2>
        <a:srgbClr val="0000CC"/>
      </a:accent2>
      <a:accent3>
        <a:srgbClr val="FFFFFF"/>
      </a:accent3>
      <a:accent4>
        <a:srgbClr val="000000"/>
      </a:accent4>
      <a:accent5>
        <a:srgbClr val="AAAAE2"/>
      </a:accent5>
      <a:accent6>
        <a:srgbClr val="0000B9"/>
      </a:accent6>
      <a:hlink>
        <a:srgbClr val="339933"/>
      </a:hlink>
      <a:folHlink>
        <a:srgbClr val="CC99FF"/>
      </a:folHlink>
    </a:clrScheme>
    <a:fontScheme name="PosterBiomat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w="190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865188" rtl="0" eaLnBrk="0" fontAlgn="base" latinLnBrk="0" hangingPunct="0">
          <a:lnSpc>
            <a:spcPct val="100000"/>
          </a:lnSpc>
          <a:spcBef>
            <a:spcPct val="0"/>
          </a:spcBef>
          <a:spcAft>
            <a:spcPct val="0"/>
          </a:spcAft>
          <a:buClrTx/>
          <a:buSzTx/>
          <a:buFontTx/>
          <a:buNone/>
          <a:tabLst/>
          <a:defRPr kumimoji="0" lang="en-GB" sz="23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3366FF"/>
        </a:solidFill>
        <a:ln w="190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865188" rtl="0" eaLnBrk="0" fontAlgn="base" latinLnBrk="0" hangingPunct="0">
          <a:lnSpc>
            <a:spcPct val="100000"/>
          </a:lnSpc>
          <a:spcBef>
            <a:spcPct val="0"/>
          </a:spcBef>
          <a:spcAft>
            <a:spcPct val="0"/>
          </a:spcAft>
          <a:buClrTx/>
          <a:buSzTx/>
          <a:buFontTx/>
          <a:buNone/>
          <a:tabLst/>
          <a:defRPr kumimoji="0" lang="en-GB" sz="2300" b="0" i="0" u="none" strike="noStrike" cap="none" normalizeH="0" baseline="0" smtClean="0">
            <a:ln>
              <a:noFill/>
            </a:ln>
            <a:solidFill>
              <a:schemeClr val="tx1"/>
            </a:solidFill>
            <a:effectLst/>
            <a:latin typeface="Arial" charset="0"/>
          </a:defRPr>
        </a:defPPr>
      </a:lstStyle>
    </a:lnDef>
  </a:objectDefaults>
  <a:extraClrSchemeLst>
    <a:extraClrScheme>
      <a:clrScheme name="PosterBiomath 1">
        <a:dk1>
          <a:srgbClr val="000000"/>
        </a:dk1>
        <a:lt1>
          <a:srgbClr val="FFFFFF"/>
        </a:lt1>
        <a:dk2>
          <a:srgbClr val="FF3300"/>
        </a:dk2>
        <a:lt2>
          <a:srgbClr val="000000"/>
        </a:lt2>
        <a:accent1>
          <a:srgbClr val="0000CC"/>
        </a:accent1>
        <a:accent2>
          <a:srgbClr val="0000CC"/>
        </a:accent2>
        <a:accent3>
          <a:srgbClr val="FFFFFF"/>
        </a:accent3>
        <a:accent4>
          <a:srgbClr val="000000"/>
        </a:accent4>
        <a:accent5>
          <a:srgbClr val="AAAAE2"/>
        </a:accent5>
        <a:accent6>
          <a:srgbClr val="0000B9"/>
        </a:accent6>
        <a:hlink>
          <a:srgbClr val="339933"/>
        </a:hlink>
        <a:folHlink>
          <a:srgbClr val="CC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POSTER_modelEAU_new</Template>
  <TotalTime>1295</TotalTime>
  <Words>467</Words>
  <Application>Microsoft Office PowerPoint</Application>
  <PresentationFormat>Personnalisé</PresentationFormat>
  <Paragraphs>53</Paragraphs>
  <Slides>1</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Microsoft JhengHei</vt:lpstr>
      <vt:lpstr>Microsoft YaHei</vt:lpstr>
      <vt:lpstr>Arial</vt:lpstr>
      <vt:lpstr>Calibri</vt:lpstr>
      <vt:lpstr>Times New Roman</vt:lpstr>
      <vt:lpstr>PosterBiomath</vt:lpstr>
      <vt:lpstr>A poster template  for the CentrEau research center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Generating a poster template  for the modelEAU research group</dc:title>
  <dc:subject>template</dc:subject>
  <dc:creator>Julia Ledergerber</dc:creator>
  <cp:lastModifiedBy>Maxine Dandois-Fafard</cp:lastModifiedBy>
  <cp:revision>42</cp:revision>
  <cp:lastPrinted>2001-03-19T09:48:38Z</cp:lastPrinted>
  <dcterms:created xsi:type="dcterms:W3CDTF">2017-08-17T20:06:49Z</dcterms:created>
  <dcterms:modified xsi:type="dcterms:W3CDTF">2019-10-16T12:42:23Z</dcterms:modified>
  <cp:contentStatus>final 2008-04-28</cp:contentStatus>
</cp:coreProperties>
</file>